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media/image64.jpg" ContentType="image/jpg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42.xml" ContentType="application/vnd.openxmlformats-officedocument.presentationml.tags+xml"/>
  <Override PartName="/ppt/notesSlides/notesSlide3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9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41.xml" ContentType="application/vnd.openxmlformats-officedocument.presentationml.notesSlide+xml"/>
  <Override PartName="/ppt/tags/tag65.xml" ContentType="application/vnd.openxmlformats-officedocument.presentationml.tags+xml"/>
  <Override PartName="/ppt/notesSlides/notesSlide42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4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4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7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0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05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17" r:id="rId3"/>
    <p:sldId id="265" r:id="rId4"/>
    <p:sldId id="257" r:id="rId5"/>
    <p:sldId id="259" r:id="rId6"/>
    <p:sldId id="331" r:id="rId7"/>
    <p:sldId id="270" r:id="rId8"/>
    <p:sldId id="269" r:id="rId9"/>
    <p:sldId id="356" r:id="rId10"/>
    <p:sldId id="273" r:id="rId11"/>
    <p:sldId id="274" r:id="rId12"/>
    <p:sldId id="272" r:id="rId13"/>
    <p:sldId id="277" r:id="rId14"/>
    <p:sldId id="276" r:id="rId15"/>
    <p:sldId id="280" r:id="rId16"/>
    <p:sldId id="281" r:id="rId17"/>
    <p:sldId id="282" r:id="rId18"/>
    <p:sldId id="283" r:id="rId19"/>
    <p:sldId id="285" r:id="rId20"/>
    <p:sldId id="286" r:id="rId21"/>
    <p:sldId id="335" r:id="rId22"/>
    <p:sldId id="284" r:id="rId23"/>
    <p:sldId id="288" r:id="rId24"/>
    <p:sldId id="287" r:id="rId25"/>
    <p:sldId id="300" r:id="rId26"/>
    <p:sldId id="290" r:id="rId27"/>
    <p:sldId id="291" r:id="rId28"/>
    <p:sldId id="292" r:id="rId29"/>
    <p:sldId id="293" r:id="rId30"/>
    <p:sldId id="328" r:id="rId31"/>
    <p:sldId id="295" r:id="rId32"/>
    <p:sldId id="329" r:id="rId33"/>
    <p:sldId id="296" r:id="rId34"/>
    <p:sldId id="297" r:id="rId35"/>
    <p:sldId id="298" r:id="rId36"/>
    <p:sldId id="299" r:id="rId37"/>
    <p:sldId id="304" r:id="rId38"/>
    <p:sldId id="318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30" r:id="rId51"/>
    <p:sldId id="333" r:id="rId52"/>
    <p:sldId id="319" r:id="rId53"/>
    <p:sldId id="320" r:id="rId54"/>
    <p:sldId id="321" r:id="rId55"/>
    <p:sldId id="323" r:id="rId56"/>
    <p:sldId id="322" r:id="rId57"/>
    <p:sldId id="316" r:id="rId58"/>
    <p:sldId id="326" r:id="rId59"/>
    <p:sldId id="325" r:id="rId60"/>
    <p:sldId id="336" r:id="rId61"/>
    <p:sldId id="260" r:id="rId62"/>
    <p:sldId id="261" r:id="rId63"/>
    <p:sldId id="301" r:id="rId64"/>
    <p:sldId id="302" r:id="rId65"/>
    <p:sldId id="303" r:id="rId66"/>
    <p:sldId id="262" r:id="rId67"/>
    <p:sldId id="263" r:id="rId68"/>
    <p:sldId id="264" r:id="rId69"/>
    <p:sldId id="324" r:id="rId70"/>
    <p:sldId id="341" r:id="rId71"/>
    <p:sldId id="340" r:id="rId72"/>
    <p:sldId id="344" r:id="rId73"/>
    <p:sldId id="342" r:id="rId74"/>
    <p:sldId id="345" r:id="rId75"/>
    <p:sldId id="347" r:id="rId76"/>
    <p:sldId id="346" r:id="rId77"/>
    <p:sldId id="348" r:id="rId78"/>
    <p:sldId id="349" r:id="rId79"/>
    <p:sldId id="350" r:id="rId80"/>
    <p:sldId id="337" r:id="rId81"/>
    <p:sldId id="351" r:id="rId82"/>
    <p:sldId id="352" r:id="rId83"/>
    <p:sldId id="338" r:id="rId84"/>
    <p:sldId id="353" r:id="rId85"/>
    <p:sldId id="339" r:id="rId86"/>
    <p:sldId id="355" r:id="rId87"/>
    <p:sldId id="354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54E1993-4454-4217-9896-5AC522AF59D9}">
          <p14:sldIdLst>
            <p14:sldId id="256"/>
          </p14:sldIdLst>
        </p14:section>
        <p14:section name="CS" id="{09A8D7AC-4417-4F4C-8E0F-2D07384FD42C}">
          <p14:sldIdLst>
            <p14:sldId id="317"/>
            <p14:sldId id="265"/>
            <p14:sldId id="257"/>
            <p14:sldId id="259"/>
            <p14:sldId id="331"/>
            <p14:sldId id="270"/>
            <p14:sldId id="269"/>
            <p14:sldId id="356"/>
            <p14:sldId id="273"/>
            <p14:sldId id="274"/>
            <p14:sldId id="272"/>
            <p14:sldId id="277"/>
            <p14:sldId id="276"/>
            <p14:sldId id="280"/>
            <p14:sldId id="281"/>
            <p14:sldId id="282"/>
            <p14:sldId id="283"/>
            <p14:sldId id="285"/>
            <p14:sldId id="286"/>
            <p14:sldId id="335"/>
            <p14:sldId id="284"/>
            <p14:sldId id="288"/>
            <p14:sldId id="287"/>
            <p14:sldId id="300"/>
            <p14:sldId id="290"/>
            <p14:sldId id="291"/>
            <p14:sldId id="292"/>
          </p14:sldIdLst>
        </p14:section>
        <p14:section name="MC" id="{11081210-D4D7-40F3-B33E-4943A42387DE}">
          <p14:sldIdLst>
            <p14:sldId id="293"/>
            <p14:sldId id="328"/>
            <p14:sldId id="295"/>
            <p14:sldId id="329"/>
            <p14:sldId id="296"/>
            <p14:sldId id="297"/>
            <p14:sldId id="298"/>
            <p14:sldId id="299"/>
            <p14:sldId id="304"/>
          </p14:sldIdLst>
        </p14:section>
        <p14:section name="1st_ord_for_CS" id="{906560D6-6784-48C5-8A8A-BDB830C44F61}">
          <p14:sldIdLst>
            <p14:sldId id="31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33"/>
          </p14:sldIdLst>
        </p14:section>
        <p14:section name="alg_for_MC" id="{CC289BEA-F462-438D-B279-3723B83D0AE8}">
          <p14:sldIdLst>
            <p14:sldId id="319"/>
            <p14:sldId id="320"/>
            <p14:sldId id="321"/>
            <p14:sldId id="323"/>
            <p14:sldId id="322"/>
            <p14:sldId id="316"/>
            <p14:sldId id="326"/>
            <p14:sldId id="325"/>
          </p14:sldIdLst>
        </p14:section>
        <p14:section name="Robust_PCA" id="{8ADC4572-79EF-4F1D-9C7A-3B2EA0A45558}">
          <p14:sldIdLst>
            <p14:sldId id="336"/>
            <p14:sldId id="260"/>
            <p14:sldId id="261"/>
            <p14:sldId id="301"/>
            <p14:sldId id="302"/>
            <p14:sldId id="303"/>
            <p14:sldId id="262"/>
            <p14:sldId id="263"/>
            <p14:sldId id="264"/>
            <p14:sldId id="324"/>
            <p14:sldId id="341"/>
            <p14:sldId id="340"/>
            <p14:sldId id="344"/>
            <p14:sldId id="342"/>
            <p14:sldId id="345"/>
            <p14:sldId id="347"/>
            <p14:sldId id="346"/>
            <p14:sldId id="348"/>
            <p14:sldId id="349"/>
          </p14:sldIdLst>
        </p14:section>
        <p14:section name="Dict_learning" id="{503AB197-12E5-45A0-8713-B652750F7321}">
          <p14:sldIdLst>
            <p14:sldId id="350"/>
            <p14:sldId id="337"/>
            <p14:sldId id="351"/>
            <p14:sldId id="352"/>
            <p14:sldId id="338"/>
            <p14:sldId id="353"/>
            <p14:sldId id="339"/>
          </p14:sldIdLst>
        </p14:section>
        <p14:section name="Summary" id="{BE222FD1-60A0-4C9F-AADE-C838D194311E}">
          <p14:sldIdLst>
            <p14:sldId id="355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4" autoAdjust="0"/>
    <p:restoredTop sz="89721" autoAdjust="0"/>
  </p:normalViewPr>
  <p:slideViewPr>
    <p:cSldViewPr snapToGrid="0">
      <p:cViewPr varScale="1">
        <p:scale>
          <a:sx n="117" d="100"/>
          <a:sy n="117" d="100"/>
        </p:scale>
        <p:origin x="984" y="184"/>
      </p:cViewPr>
      <p:guideLst/>
    </p:cSldViewPr>
  </p:slideViewPr>
  <p:outlineViewPr>
    <p:cViewPr>
      <p:scale>
        <a:sx n="33" d="100"/>
        <a:sy n="33" d="100"/>
      </p:scale>
      <p:origin x="0" y="-71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A2DA6B3E-772A-054A-B0F6-B2EF4275FE68}"/>
    <pc:docChg chg="modSld">
      <pc:chgData name="li bo" userId="86e360d6c7446f46" providerId="LiveId" clId="{A2DA6B3E-772A-054A-B0F6-B2EF4275FE68}" dt="2023-05-20T04:04:24.747" v="1" actId="1076"/>
      <pc:docMkLst>
        <pc:docMk/>
      </pc:docMkLst>
      <pc:sldChg chg="modSp">
        <pc:chgData name="li bo" userId="86e360d6c7446f46" providerId="LiveId" clId="{A2DA6B3E-772A-054A-B0F6-B2EF4275FE68}" dt="2023-05-20T04:04:24.747" v="1" actId="1076"/>
        <pc:sldMkLst>
          <pc:docMk/>
          <pc:sldMk cId="257615031" sldId="283"/>
        </pc:sldMkLst>
        <pc:spChg chg="mod">
          <ac:chgData name="li bo" userId="86e360d6c7446f46" providerId="LiveId" clId="{A2DA6B3E-772A-054A-B0F6-B2EF4275FE68}" dt="2023-05-20T04:04:24.747" v="1" actId="1076"/>
          <ac:spMkLst>
            <pc:docMk/>
            <pc:sldMk cId="257615031" sldId="283"/>
            <ac:spMk id="19" creationId="{11DB2DFE-E722-453B-BD5F-CBC71B6F98BF}"/>
          </ac:spMkLst>
        </pc:spChg>
        <pc:picChg chg="mod">
          <ac:chgData name="li bo" userId="86e360d6c7446f46" providerId="LiveId" clId="{A2DA6B3E-772A-054A-B0F6-B2EF4275FE68}" dt="2023-05-20T04:04:24.747" v="1" actId="1076"/>
          <ac:picMkLst>
            <pc:docMk/>
            <pc:sldMk cId="257615031" sldId="283"/>
            <ac:picMk id="4098" creationId="{FD651B89-2200-4A67-B03E-F49DCE275C1A}"/>
          </ac:picMkLst>
        </pc:picChg>
      </pc:sldChg>
    </pc:docChg>
  </pc:docChgLst>
  <pc:docChgLst>
    <pc:chgData name="li bo" userId="86e360d6c7446f46" providerId="LiveId" clId="{57CAE9AC-2B83-4AFA-B4AD-9474DC866441}"/>
    <pc:docChg chg="undo redo custSel addSld delSld modSld sldOrd addSection delSection modSection">
      <pc:chgData name="li bo" userId="86e360d6c7446f46" providerId="LiveId" clId="{57CAE9AC-2B83-4AFA-B4AD-9474DC866441}" dt="2022-09-14T05:41:24.203" v="35774" actId="962"/>
      <pc:docMkLst>
        <pc:docMk/>
      </pc:docMkLst>
      <pc:sldChg chg="addSp delSp modSp mod modTransition">
        <pc:chgData name="li bo" userId="86e360d6c7446f46" providerId="LiveId" clId="{57CAE9AC-2B83-4AFA-B4AD-9474DC866441}" dt="2022-09-06T15:55:49.536" v="35205"/>
        <pc:sldMkLst>
          <pc:docMk/>
          <pc:sldMk cId="3882156778" sldId="256"/>
        </pc:sldMkLst>
        <pc:spChg chg="mod">
          <ac:chgData name="li bo" userId="86e360d6c7446f46" providerId="LiveId" clId="{57CAE9AC-2B83-4AFA-B4AD-9474DC866441}" dt="2022-07-20T05:29:26.004" v="24" actId="20577"/>
          <ac:spMkLst>
            <pc:docMk/>
            <pc:sldMk cId="3882156778" sldId="256"/>
            <ac:spMk id="2" creationId="{B20157B0-A951-4569-8AD2-404C79352611}"/>
          </ac:spMkLst>
        </pc:spChg>
        <pc:spChg chg="add del">
          <ac:chgData name="li bo" userId="86e360d6c7446f46" providerId="LiveId" clId="{57CAE9AC-2B83-4AFA-B4AD-9474DC866441}" dt="2022-08-28T16:51:10.940" v="34554" actId="22"/>
          <ac:spMkLst>
            <pc:docMk/>
            <pc:sldMk cId="3882156778" sldId="256"/>
            <ac:spMk id="5" creationId="{6DF56885-E6C3-4E24-B459-52012E75EC98}"/>
          </ac:spMkLst>
        </pc:spChg>
      </pc:sldChg>
      <pc:sldChg chg="addSp delSp modSp mod modNotesTx">
        <pc:chgData name="li bo" userId="86e360d6c7446f46" providerId="LiveId" clId="{57CAE9AC-2B83-4AFA-B4AD-9474DC866441}" dt="2022-08-05T07:07:10.297" v="23075" actId="20577"/>
        <pc:sldMkLst>
          <pc:docMk/>
          <pc:sldMk cId="324514176" sldId="257"/>
        </pc:sldMkLst>
        <pc:spChg chg="mod">
          <ac:chgData name="li bo" userId="86e360d6c7446f46" providerId="LiveId" clId="{57CAE9AC-2B83-4AFA-B4AD-9474DC866441}" dt="2022-07-24T05:28:18.350" v="1494"/>
          <ac:spMkLst>
            <pc:docMk/>
            <pc:sldMk cId="324514176" sldId="257"/>
            <ac:spMk id="2" creationId="{0C75C674-70A3-4942-B8AC-01028A4EC8A8}"/>
          </ac:spMkLst>
        </pc:spChg>
        <pc:spChg chg="del mod">
          <ac:chgData name="li bo" userId="86e360d6c7446f46" providerId="LiveId" clId="{57CAE9AC-2B83-4AFA-B4AD-9474DC866441}" dt="2022-07-24T05:28:35.210" v="1496" actId="22"/>
          <ac:spMkLst>
            <pc:docMk/>
            <pc:sldMk cId="324514176" sldId="257"/>
            <ac:spMk id="3" creationId="{400792E5-9ED7-46C4-9C77-27C8DA7ECC9A}"/>
          </ac:spMkLst>
        </pc:spChg>
        <pc:picChg chg="add del mod">
          <ac:chgData name="li bo" userId="86e360d6c7446f46" providerId="LiveId" clId="{57CAE9AC-2B83-4AFA-B4AD-9474DC866441}" dt="2022-07-23T14:00:10.715" v="588" actId="22"/>
          <ac:picMkLst>
            <pc:docMk/>
            <pc:sldMk cId="324514176" sldId="257"/>
            <ac:picMk id="5" creationId="{5A125F51-3787-4999-A248-664203B361F7}"/>
          </ac:picMkLst>
        </pc:picChg>
        <pc:picChg chg="add del mod">
          <ac:chgData name="li bo" userId="86e360d6c7446f46" providerId="LiveId" clId="{57CAE9AC-2B83-4AFA-B4AD-9474DC866441}" dt="2022-07-23T14:12:58.133" v="602" actId="478"/>
          <ac:picMkLst>
            <pc:docMk/>
            <pc:sldMk cId="324514176" sldId="257"/>
            <ac:picMk id="7" creationId="{907AB190-D260-4A69-B23E-D42CDD0F2A61}"/>
          </ac:picMkLst>
        </pc:picChg>
        <pc:picChg chg="add del mod modCrop">
          <ac:chgData name="li bo" userId="86e360d6c7446f46" providerId="LiveId" clId="{57CAE9AC-2B83-4AFA-B4AD-9474DC866441}" dt="2022-07-23T14:12:57.644" v="601" actId="478"/>
          <ac:picMkLst>
            <pc:docMk/>
            <pc:sldMk cId="324514176" sldId="257"/>
            <ac:picMk id="9" creationId="{9EFDEB76-1D6B-4E95-B87D-E1E61B18EB90}"/>
          </ac:picMkLst>
        </pc:picChg>
        <pc:picChg chg="add del">
          <ac:chgData name="li bo" userId="86e360d6c7446f46" providerId="LiveId" clId="{57CAE9AC-2B83-4AFA-B4AD-9474DC866441}" dt="2022-07-23T14:10:43.718" v="599" actId="478"/>
          <ac:picMkLst>
            <pc:docMk/>
            <pc:sldMk cId="324514176" sldId="257"/>
            <ac:picMk id="11" creationId="{C387D6AD-113E-4AF5-A242-8E492AA54308}"/>
          </ac:picMkLst>
        </pc:picChg>
        <pc:picChg chg="add mod ord">
          <ac:chgData name="li bo" userId="86e360d6c7446f46" providerId="LiveId" clId="{57CAE9AC-2B83-4AFA-B4AD-9474DC866441}" dt="2022-07-24T05:29:13.443" v="1504" actId="1076"/>
          <ac:picMkLst>
            <pc:docMk/>
            <pc:sldMk cId="324514176" sldId="257"/>
            <ac:picMk id="13" creationId="{989030ED-31F8-4DF8-9082-66FC6708F4EF}"/>
          </ac:picMkLst>
        </pc:picChg>
        <pc:picChg chg="add mod">
          <ac:chgData name="li bo" userId="86e360d6c7446f46" providerId="LiveId" clId="{57CAE9AC-2B83-4AFA-B4AD-9474DC866441}" dt="2022-07-24T05:29:01.694" v="1503" actId="1076"/>
          <ac:picMkLst>
            <pc:docMk/>
            <pc:sldMk cId="324514176" sldId="257"/>
            <ac:picMk id="15" creationId="{00CE02D9-F4C9-4F7B-A0E1-E5C2D3852651}"/>
          </ac:picMkLst>
        </pc:picChg>
      </pc:sldChg>
      <pc:sldChg chg="modSp del mod">
        <pc:chgData name="li bo" userId="86e360d6c7446f46" providerId="LiveId" clId="{57CAE9AC-2B83-4AFA-B4AD-9474DC866441}" dt="2022-07-20T05:50:59.494" v="100" actId="47"/>
        <pc:sldMkLst>
          <pc:docMk/>
          <pc:sldMk cId="2520742122" sldId="258"/>
        </pc:sldMkLst>
        <pc:spChg chg="mod">
          <ac:chgData name="li bo" userId="86e360d6c7446f46" providerId="LiveId" clId="{57CAE9AC-2B83-4AFA-B4AD-9474DC866441}" dt="2022-07-20T05:30:06.846" v="9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addSp delSp modSp add mod ord">
        <pc:chgData name="li bo" userId="86e360d6c7446f46" providerId="LiveId" clId="{57CAE9AC-2B83-4AFA-B4AD-9474DC866441}" dt="2022-08-05T07:08:22.403" v="23076" actId="1076"/>
        <pc:sldMkLst>
          <pc:docMk/>
          <pc:sldMk cId="256719444" sldId="259"/>
        </pc:sldMkLst>
        <pc:spChg chg="mod">
          <ac:chgData name="li bo" userId="86e360d6c7446f46" providerId="LiveId" clId="{57CAE9AC-2B83-4AFA-B4AD-9474DC866441}" dt="2022-07-24T05:30:45.487" v="1511"/>
          <ac:spMkLst>
            <pc:docMk/>
            <pc:sldMk cId="256719444" sldId="259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1:56:28.851" v="17393" actId="27636"/>
          <ac:spMkLst>
            <pc:docMk/>
            <pc:sldMk cId="256719444" sldId="259"/>
            <ac:spMk id="3" creationId="{400792E5-9ED7-46C4-9C77-27C8DA7ECC9A}"/>
          </ac:spMkLst>
        </pc:spChg>
        <pc:spChg chg="add del">
          <ac:chgData name="li bo" userId="86e360d6c7446f46" providerId="LiveId" clId="{57CAE9AC-2B83-4AFA-B4AD-9474DC866441}" dt="2022-07-24T07:09:48.391" v="1543" actId="478"/>
          <ac:spMkLst>
            <pc:docMk/>
            <pc:sldMk cId="256719444" sldId="259"/>
            <ac:spMk id="8" creationId="{A1EE78CB-5CE3-4B37-A9AE-94F089F5A144}"/>
          </ac:spMkLst>
        </pc:spChg>
        <pc:picChg chg="add del mod">
          <ac:chgData name="li bo" userId="86e360d6c7446f46" providerId="LiveId" clId="{57CAE9AC-2B83-4AFA-B4AD-9474DC866441}" dt="2022-07-20T06:05:24.302" v="108" actId="478"/>
          <ac:picMkLst>
            <pc:docMk/>
            <pc:sldMk cId="256719444" sldId="259"/>
            <ac:picMk id="5" creationId="{7BF12013-5DDB-4C54-B6E3-BB7080BA7A61}"/>
          </ac:picMkLst>
        </pc:picChg>
        <pc:picChg chg="add del mod">
          <ac:chgData name="li bo" userId="86e360d6c7446f46" providerId="LiveId" clId="{57CAE9AC-2B83-4AFA-B4AD-9474DC866441}" dt="2022-08-05T07:08:22.403" v="23076" actId="1076"/>
          <ac:picMkLst>
            <pc:docMk/>
            <pc:sldMk cId="256719444" sldId="259"/>
            <ac:picMk id="5" creationId="{98E42D2A-7CE0-4879-820D-D41BF8AD2736}"/>
          </ac:picMkLst>
        </pc:picChg>
        <pc:picChg chg="del mod">
          <ac:chgData name="li bo" userId="86e360d6c7446f46" providerId="LiveId" clId="{57CAE9AC-2B83-4AFA-B4AD-9474DC866441}" dt="2022-07-22T04:09:04.101" v="119" actId="478"/>
          <ac:picMkLst>
            <pc:docMk/>
            <pc:sldMk cId="256719444" sldId="259"/>
            <ac:picMk id="5" creationId="{F360DC18-8AD1-472B-A123-C99E06B879AC}"/>
          </ac:picMkLst>
        </pc:picChg>
        <pc:picChg chg="del mod">
          <ac:chgData name="li bo" userId="86e360d6c7446f46" providerId="LiveId" clId="{57CAE9AC-2B83-4AFA-B4AD-9474DC866441}" dt="2022-07-22T04:12:30.905" v="140" actId="478"/>
          <ac:picMkLst>
            <pc:docMk/>
            <pc:sldMk cId="256719444" sldId="259"/>
            <ac:picMk id="7" creationId="{B0A0F0E3-9155-44A3-B5D1-8BA3FD3F4C65}"/>
          </ac:picMkLst>
        </pc:picChg>
        <pc:picChg chg="del mod ord">
          <ac:chgData name="li bo" userId="86e360d6c7446f46" providerId="LiveId" clId="{57CAE9AC-2B83-4AFA-B4AD-9474DC866441}" dt="2022-07-23T10:20:59.367" v="147" actId="478"/>
          <ac:picMkLst>
            <pc:docMk/>
            <pc:sldMk cId="256719444" sldId="259"/>
            <ac:picMk id="9" creationId="{BFD0AF17-6C3A-42BF-9E0B-9FF3A0AA8B95}"/>
          </ac:picMkLst>
        </pc:picChg>
      </pc:sldChg>
      <pc:sldChg chg="new del">
        <pc:chgData name="li bo" userId="86e360d6c7446f46" providerId="LiveId" clId="{57CAE9AC-2B83-4AFA-B4AD-9474DC866441}" dt="2022-07-23T10:29:53.130" v="149" actId="47"/>
        <pc:sldMkLst>
          <pc:docMk/>
          <pc:sldMk cId="2423441220" sldId="260"/>
        </pc:sldMkLst>
      </pc:sldChg>
      <pc:sldChg chg="addSp delSp modSp add mod modAnim">
        <pc:chgData name="li bo" userId="86e360d6c7446f46" providerId="LiveId" clId="{57CAE9AC-2B83-4AFA-B4AD-9474DC866441}" dt="2022-08-31T15:06:16.321" v="35112"/>
        <pc:sldMkLst>
          <pc:docMk/>
          <pc:sldMk cId="3049921661" sldId="260"/>
        </pc:sldMkLst>
        <pc:spChg chg="mod">
          <ac:chgData name="li bo" userId="86e360d6c7446f46" providerId="LiveId" clId="{57CAE9AC-2B83-4AFA-B4AD-9474DC866441}" dt="2022-07-23T15:33:13.894" v="1297" actId="20577"/>
          <ac:spMkLst>
            <pc:docMk/>
            <pc:sldMk cId="3049921661" sldId="260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15T15:00:07.560" v="34424" actId="20577"/>
          <ac:spMkLst>
            <pc:docMk/>
            <pc:sldMk cId="3049921661" sldId="260"/>
            <ac:spMk id="3" creationId="{400792E5-9ED7-46C4-9C77-27C8DA7ECC9A}"/>
          </ac:spMkLst>
        </pc:spChg>
        <pc:picChg chg="del mod ord">
          <ac:chgData name="li bo" userId="86e360d6c7446f46" providerId="LiveId" clId="{57CAE9AC-2B83-4AFA-B4AD-9474DC866441}" dt="2022-08-06T14:24:31.251" v="28789" actId="478"/>
          <ac:picMkLst>
            <pc:docMk/>
            <pc:sldMk cId="3049921661" sldId="260"/>
            <ac:picMk id="5" creationId="{2D036EE9-4321-4BB0-A254-0975F2C1E6AF}"/>
          </ac:picMkLst>
        </pc:picChg>
        <pc:picChg chg="del mod">
          <ac:chgData name="li bo" userId="86e360d6c7446f46" providerId="LiveId" clId="{57CAE9AC-2B83-4AFA-B4AD-9474DC866441}" dt="2022-07-26T06:51:02.737" v="11907" actId="478"/>
          <ac:picMkLst>
            <pc:docMk/>
            <pc:sldMk cId="3049921661" sldId="260"/>
            <ac:picMk id="5" creationId="{59FB59B8-421A-4C9D-BAFA-C76F6445A354}"/>
          </ac:picMkLst>
        </pc:picChg>
        <pc:picChg chg="del mod">
          <ac:chgData name="li bo" userId="86e360d6c7446f46" providerId="LiveId" clId="{57CAE9AC-2B83-4AFA-B4AD-9474DC866441}" dt="2022-08-04T02:08:07.974" v="17715" actId="478"/>
          <ac:picMkLst>
            <pc:docMk/>
            <pc:sldMk cId="3049921661" sldId="260"/>
            <ac:picMk id="7" creationId="{FFDB136A-F79D-4E2C-BAEB-5C0FF8BE17B9}"/>
          </ac:picMkLst>
        </pc:picChg>
        <pc:picChg chg="mod ord">
          <ac:chgData name="li bo" userId="86e360d6c7446f46" providerId="LiveId" clId="{57CAE9AC-2B83-4AFA-B4AD-9474DC866441}" dt="2022-08-06T14:25:08.861" v="28805" actId="1076"/>
          <ac:picMkLst>
            <pc:docMk/>
            <pc:sldMk cId="3049921661" sldId="260"/>
            <ac:picMk id="8" creationId="{E3FC4DA9-2045-4D7A-BEC9-F212285C0DC2}"/>
          </ac:picMkLst>
        </pc:picChg>
        <pc:picChg chg="del mod">
          <ac:chgData name="li bo" userId="86e360d6c7446f46" providerId="LiveId" clId="{57CAE9AC-2B83-4AFA-B4AD-9474DC866441}" dt="2022-07-23T15:38:40.451" v="1473" actId="478"/>
          <ac:picMkLst>
            <pc:docMk/>
            <pc:sldMk cId="3049921661" sldId="260"/>
            <ac:picMk id="9" creationId="{5AC288E9-ADF1-4304-822C-7CD5D45F2E16}"/>
          </ac:picMkLst>
        </pc:picChg>
        <pc:picChg chg="del mod ord">
          <ac:chgData name="li bo" userId="86e360d6c7446f46" providerId="LiveId" clId="{57CAE9AC-2B83-4AFA-B4AD-9474DC866441}" dt="2022-08-04T02:08:15.118" v="17727" actId="478"/>
          <ac:picMkLst>
            <pc:docMk/>
            <pc:sldMk cId="3049921661" sldId="260"/>
            <ac:picMk id="11" creationId="{D776EFEA-D75C-482D-8A2A-E821610190E9}"/>
          </ac:picMkLst>
        </pc:picChg>
        <pc:picChg chg="add del mod">
          <ac:chgData name="li bo" userId="86e360d6c7446f46" providerId="LiveId" clId="{57CAE9AC-2B83-4AFA-B4AD-9474DC866441}" dt="2022-07-23T15:39:06.043" v="1487" actId="478"/>
          <ac:picMkLst>
            <pc:docMk/>
            <pc:sldMk cId="3049921661" sldId="260"/>
            <ac:picMk id="12" creationId="{8C3E3F32-D4EB-460D-924E-58FDDE4045D4}"/>
          </ac:picMkLst>
        </pc:picChg>
      </pc:sldChg>
      <pc:sldChg chg="addSp delSp modSp add mod">
        <pc:chgData name="li bo" userId="86e360d6c7446f46" providerId="LiveId" clId="{57CAE9AC-2B83-4AFA-B4AD-9474DC866441}" dt="2022-08-31T15:06:32.071" v="35117" actId="20577"/>
        <pc:sldMkLst>
          <pc:docMk/>
          <pc:sldMk cId="3753342685" sldId="261"/>
        </pc:sldMkLst>
        <pc:spChg chg="mod">
          <ac:chgData name="li bo" userId="86e360d6c7446f46" providerId="LiveId" clId="{57CAE9AC-2B83-4AFA-B4AD-9474DC866441}" dt="2022-07-23T10:50:56.603" v="364"/>
          <ac:spMkLst>
            <pc:docMk/>
            <pc:sldMk cId="3753342685" sldId="26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31T15:06:32.071" v="35117" actId="20577"/>
          <ac:spMkLst>
            <pc:docMk/>
            <pc:sldMk cId="3753342685" sldId="261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7-23T10:36:48.494" v="212" actId="478"/>
          <ac:picMkLst>
            <pc:docMk/>
            <pc:sldMk cId="3753342685" sldId="261"/>
            <ac:picMk id="5" creationId="{59FB59B8-421A-4C9D-BAFA-C76F6445A354}"/>
          </ac:picMkLst>
        </pc:picChg>
        <pc:picChg chg="add mod">
          <ac:chgData name="li bo" userId="86e360d6c7446f46" providerId="LiveId" clId="{57CAE9AC-2B83-4AFA-B4AD-9474DC866441}" dt="2022-08-04T02:08:37.220" v="17735" actId="1076"/>
          <ac:picMkLst>
            <pc:docMk/>
            <pc:sldMk cId="3753342685" sldId="261"/>
            <ac:picMk id="6" creationId="{C5DE2101-686B-4B60-9A75-64135C2CEC34}"/>
          </ac:picMkLst>
        </pc:picChg>
      </pc:sldChg>
      <pc:sldChg chg="delSp modSp add mod modAnim">
        <pc:chgData name="li bo" userId="86e360d6c7446f46" providerId="LiveId" clId="{57CAE9AC-2B83-4AFA-B4AD-9474DC866441}" dt="2022-08-31T15:07:22.381" v="35122"/>
        <pc:sldMkLst>
          <pc:docMk/>
          <pc:sldMk cId="1533035549" sldId="262"/>
        </pc:sldMkLst>
        <pc:spChg chg="mod">
          <ac:chgData name="li bo" userId="86e360d6c7446f46" providerId="LiveId" clId="{57CAE9AC-2B83-4AFA-B4AD-9474DC866441}" dt="2022-07-25T03:47:59.617" v="11034" actId="20577"/>
          <ac:spMkLst>
            <pc:docMk/>
            <pc:sldMk cId="1533035549" sldId="26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07:36:34.426" v="25623" actId="14100"/>
          <ac:spMkLst>
            <pc:docMk/>
            <pc:sldMk cId="1533035549" sldId="262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8-04T02:11:55.367" v="17795" actId="478"/>
          <ac:picMkLst>
            <pc:docMk/>
            <pc:sldMk cId="1533035549" sldId="262"/>
            <ac:picMk id="5" creationId="{C3A6C8BF-02D6-41ED-B68F-C267637D845D}"/>
          </ac:picMkLst>
        </pc:picChg>
        <pc:picChg chg="del mod ord">
          <ac:chgData name="li bo" userId="86e360d6c7446f46" providerId="LiveId" clId="{57CAE9AC-2B83-4AFA-B4AD-9474DC866441}" dt="2022-08-04T14:11:27.300" v="20481" actId="478"/>
          <ac:picMkLst>
            <pc:docMk/>
            <pc:sldMk cId="1533035549" sldId="262"/>
            <ac:picMk id="6" creationId="{8CF035ED-1FC1-4D42-AC98-8EE3A44931B5}"/>
          </ac:picMkLst>
        </pc:picChg>
        <pc:picChg chg="del">
          <ac:chgData name="li bo" userId="86e360d6c7446f46" providerId="LiveId" clId="{57CAE9AC-2B83-4AFA-B4AD-9474DC866441}" dt="2022-07-23T10:39:19.699" v="243" actId="478"/>
          <ac:picMkLst>
            <pc:docMk/>
            <pc:sldMk cId="1533035549" sldId="262"/>
            <ac:picMk id="6" creationId="{C5DE2101-686B-4B60-9A75-64135C2CEC34}"/>
          </ac:picMkLst>
        </pc:picChg>
        <pc:picChg chg="del mod">
          <ac:chgData name="li bo" userId="86e360d6c7446f46" providerId="LiveId" clId="{57CAE9AC-2B83-4AFA-B4AD-9474DC866441}" dt="2022-07-26T06:51:55.347" v="11936" actId="478"/>
          <ac:picMkLst>
            <pc:docMk/>
            <pc:sldMk cId="1533035549" sldId="262"/>
            <ac:picMk id="8" creationId="{3CDFD12D-60E9-4B3D-8742-1047272D8E31}"/>
          </ac:picMkLst>
        </pc:picChg>
        <pc:picChg chg="del mod ord">
          <ac:chgData name="li bo" userId="86e360d6c7446f46" providerId="LiveId" clId="{57CAE9AC-2B83-4AFA-B4AD-9474DC866441}" dt="2022-08-06T14:41:23.766" v="28996" actId="478"/>
          <ac:picMkLst>
            <pc:docMk/>
            <pc:sldMk cId="1533035549" sldId="262"/>
            <ac:picMk id="8" creationId="{817DE37A-D0DA-491C-9B84-7D6A96ADF47B}"/>
          </ac:picMkLst>
        </pc:picChg>
        <pc:picChg chg="mod ord">
          <ac:chgData name="li bo" userId="86e360d6c7446f46" providerId="LiveId" clId="{57CAE9AC-2B83-4AFA-B4AD-9474DC866441}" dt="2022-08-06T14:41:23.766" v="28998" actId="962"/>
          <ac:picMkLst>
            <pc:docMk/>
            <pc:sldMk cId="1533035549" sldId="262"/>
            <ac:picMk id="10" creationId="{D5918F3C-51E6-43D7-8435-BBF45317AA03}"/>
          </ac:picMkLst>
        </pc:picChg>
      </pc:sldChg>
      <pc:sldChg chg="addSp delSp modSp add mod modAnim">
        <pc:chgData name="li bo" userId="86e360d6c7446f46" providerId="LiveId" clId="{57CAE9AC-2B83-4AFA-B4AD-9474DC866441}" dt="2022-08-31T15:07:40.717" v="35128"/>
        <pc:sldMkLst>
          <pc:docMk/>
          <pc:sldMk cId="1433251200" sldId="263"/>
        </pc:sldMkLst>
        <pc:spChg chg="mod">
          <ac:chgData name="li bo" userId="86e360d6c7446f46" providerId="LiveId" clId="{57CAE9AC-2B83-4AFA-B4AD-9474DC866441}" dt="2022-08-06T07:38:25.980" v="25657" actId="20577"/>
          <ac:spMkLst>
            <pc:docMk/>
            <pc:sldMk cId="1433251200" sldId="263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07:39:10.625" v="25704" actId="255"/>
          <ac:spMkLst>
            <pc:docMk/>
            <pc:sldMk cId="1433251200" sldId="263"/>
            <ac:spMk id="3" creationId="{400792E5-9ED7-46C4-9C77-27C8DA7ECC9A}"/>
          </ac:spMkLst>
        </pc:spChg>
        <pc:spChg chg="add del">
          <ac:chgData name="li bo" userId="86e360d6c7446f46" providerId="LiveId" clId="{57CAE9AC-2B83-4AFA-B4AD-9474DC866441}" dt="2022-07-23T11:34:36.944" v="530" actId="22"/>
          <ac:spMkLst>
            <pc:docMk/>
            <pc:sldMk cId="1433251200" sldId="263"/>
            <ac:spMk id="15" creationId="{A476B3F7-3038-4104-83CD-30EBBF591B0E}"/>
          </ac:spMkLst>
        </pc:spChg>
        <pc:picChg chg="del mod ord">
          <ac:chgData name="li bo" userId="86e360d6c7446f46" providerId="LiveId" clId="{57CAE9AC-2B83-4AFA-B4AD-9474DC866441}" dt="2022-08-06T07:39:21.145" v="25716" actId="478"/>
          <ac:picMkLst>
            <pc:docMk/>
            <pc:sldMk cId="1433251200" sldId="263"/>
            <ac:picMk id="5" creationId="{B6DF0190-A255-4A4A-83BD-6BB25DE69C5E}"/>
          </ac:picMkLst>
        </pc:picChg>
        <pc:picChg chg="del mod">
          <ac:chgData name="li bo" userId="86e360d6c7446f46" providerId="LiveId" clId="{57CAE9AC-2B83-4AFA-B4AD-9474DC866441}" dt="2022-07-23T11:29:22.899" v="387" actId="478"/>
          <ac:picMkLst>
            <pc:docMk/>
            <pc:sldMk cId="1433251200" sldId="263"/>
            <ac:picMk id="5" creationId="{C3A6C8BF-02D6-41ED-B68F-C267637D845D}"/>
          </ac:picMkLst>
        </pc:picChg>
        <pc:picChg chg="del mod">
          <ac:chgData name="li bo" userId="86e360d6c7446f46" providerId="LiveId" clId="{57CAE9AC-2B83-4AFA-B4AD-9474DC866441}" dt="2022-07-23T11:31:21.214" v="406" actId="478"/>
          <ac:picMkLst>
            <pc:docMk/>
            <pc:sldMk cId="1433251200" sldId="263"/>
            <ac:picMk id="6" creationId="{DF7CE26F-023F-4B4B-B6BD-7358CECFF5CF}"/>
          </ac:picMkLst>
        </pc:picChg>
        <pc:picChg chg="del mod ord">
          <ac:chgData name="li bo" userId="86e360d6c7446f46" providerId="LiveId" clId="{57CAE9AC-2B83-4AFA-B4AD-9474DC866441}" dt="2022-08-04T14:14:38.479" v="20530" actId="478"/>
          <ac:picMkLst>
            <pc:docMk/>
            <pc:sldMk cId="1433251200" sldId="263"/>
            <ac:picMk id="7" creationId="{85E7B666-243E-4946-9EE1-6A4247B5F59E}"/>
          </ac:picMkLst>
        </pc:picChg>
        <pc:picChg chg="del">
          <ac:chgData name="li bo" userId="86e360d6c7446f46" providerId="LiveId" clId="{57CAE9AC-2B83-4AFA-B4AD-9474DC866441}" dt="2022-07-23T11:29:23.570" v="388" actId="478"/>
          <ac:picMkLst>
            <pc:docMk/>
            <pc:sldMk cId="1433251200" sldId="263"/>
            <ac:picMk id="8" creationId="{3CDFD12D-60E9-4B3D-8742-1047272D8E31}"/>
          </ac:picMkLst>
        </pc:picChg>
        <pc:picChg chg="del mod ord">
          <ac:chgData name="li bo" userId="86e360d6c7446f46" providerId="LiveId" clId="{57CAE9AC-2B83-4AFA-B4AD-9474DC866441}" dt="2022-08-04T02:12:24.689" v="17815" actId="478"/>
          <ac:picMkLst>
            <pc:docMk/>
            <pc:sldMk cId="1433251200" sldId="263"/>
            <ac:picMk id="9" creationId="{435C4786-C531-4CB5-BD25-D53DCB0CBB9D}"/>
          </ac:picMkLst>
        </pc:picChg>
        <pc:picChg chg="del mod ord">
          <ac:chgData name="li bo" userId="86e360d6c7446f46" providerId="LiveId" clId="{57CAE9AC-2B83-4AFA-B4AD-9474DC866441}" dt="2022-08-06T07:39:29.782" v="25729" actId="478"/>
          <ac:picMkLst>
            <pc:docMk/>
            <pc:sldMk cId="1433251200" sldId="263"/>
            <ac:picMk id="10" creationId="{A7EC8FC1-EF86-48F3-8B55-78C6FBD3704A}"/>
          </ac:picMkLst>
        </pc:picChg>
        <pc:picChg chg="del mod">
          <ac:chgData name="li bo" userId="86e360d6c7446f46" providerId="LiveId" clId="{57CAE9AC-2B83-4AFA-B4AD-9474DC866441}" dt="2022-07-26T06:52:25.082" v="11957" actId="478"/>
          <ac:picMkLst>
            <pc:docMk/>
            <pc:sldMk cId="1433251200" sldId="263"/>
            <ac:picMk id="11" creationId="{C3FEBFE3-7CB4-4234-B2C6-456FC8930D60}"/>
          </ac:picMkLst>
        </pc:picChg>
        <pc:picChg chg="del mod ord">
          <ac:chgData name="li bo" userId="86e360d6c7446f46" providerId="LiveId" clId="{57CAE9AC-2B83-4AFA-B4AD-9474DC866441}" dt="2022-08-06T07:43:27.236" v="25800" actId="478"/>
          <ac:picMkLst>
            <pc:docMk/>
            <pc:sldMk cId="1433251200" sldId="263"/>
            <ac:picMk id="12" creationId="{CB636A09-3A7F-469D-B260-D9222ED0B876}"/>
          </ac:picMkLst>
        </pc:picChg>
        <pc:picChg chg="del mod">
          <ac:chgData name="li bo" userId="86e360d6c7446f46" providerId="LiveId" clId="{57CAE9AC-2B83-4AFA-B4AD-9474DC866441}" dt="2022-08-04T02:12:33.240" v="17829" actId="478"/>
          <ac:picMkLst>
            <pc:docMk/>
            <pc:sldMk cId="1433251200" sldId="263"/>
            <ac:picMk id="13" creationId="{B5D57A41-B8AF-41EB-B505-C9C37FA4EFEF}"/>
          </ac:picMkLst>
        </pc:picChg>
        <pc:picChg chg="mod ord">
          <ac:chgData name="li bo" userId="86e360d6c7446f46" providerId="LiveId" clId="{57CAE9AC-2B83-4AFA-B4AD-9474DC866441}" dt="2022-08-06T07:41:40.812" v="25744" actId="1076"/>
          <ac:picMkLst>
            <pc:docMk/>
            <pc:sldMk cId="1433251200" sldId="263"/>
            <ac:picMk id="15" creationId="{176793E7-EEAB-4C4B-85EA-66384D332CCB}"/>
          </ac:picMkLst>
        </pc:picChg>
        <pc:picChg chg="del mod">
          <ac:chgData name="li bo" userId="86e360d6c7446f46" providerId="LiveId" clId="{57CAE9AC-2B83-4AFA-B4AD-9474DC866441}" dt="2022-08-06T07:41:55.689" v="25756" actId="478"/>
          <ac:picMkLst>
            <pc:docMk/>
            <pc:sldMk cId="1433251200" sldId="263"/>
            <ac:picMk id="17" creationId="{A92C76D2-E066-4F2E-9AAE-6EE825B32D6B}"/>
          </ac:picMkLst>
        </pc:picChg>
        <pc:picChg chg="del mod ord">
          <ac:chgData name="li bo" userId="86e360d6c7446f46" providerId="LiveId" clId="{57CAE9AC-2B83-4AFA-B4AD-9474DC866441}" dt="2022-08-06T07:42:04.459" v="25770" actId="478"/>
          <ac:picMkLst>
            <pc:docMk/>
            <pc:sldMk cId="1433251200" sldId="263"/>
            <ac:picMk id="19" creationId="{2A8F4B0C-8942-4355-9062-E9644D7021E9}"/>
          </ac:picMkLst>
        </pc:picChg>
        <pc:picChg chg="del mod ord">
          <ac:chgData name="li bo" userId="86e360d6c7446f46" providerId="LiveId" clId="{57CAE9AC-2B83-4AFA-B4AD-9474DC866441}" dt="2022-08-06T07:42:53.631" v="25784" actId="478"/>
          <ac:picMkLst>
            <pc:docMk/>
            <pc:sldMk cId="1433251200" sldId="263"/>
            <ac:picMk id="21" creationId="{6089A034-6E81-48D1-B5AF-B67B6711265A}"/>
          </ac:picMkLst>
        </pc:picChg>
        <pc:picChg chg="del mod ord">
          <ac:chgData name="li bo" userId="86e360d6c7446f46" providerId="LiveId" clId="{57CAE9AC-2B83-4AFA-B4AD-9474DC866441}" dt="2022-08-06T14:42:11.442" v="29026" actId="478"/>
          <ac:picMkLst>
            <pc:docMk/>
            <pc:sldMk cId="1433251200" sldId="263"/>
            <ac:picMk id="23" creationId="{DC7B4B01-71D6-446D-83B5-C8E022E74032}"/>
          </ac:picMkLst>
        </pc:picChg>
        <pc:picChg chg="del mod ord">
          <ac:chgData name="li bo" userId="86e360d6c7446f46" providerId="LiveId" clId="{57CAE9AC-2B83-4AFA-B4AD-9474DC866441}" dt="2022-08-06T14:41:52.723" v="29012" actId="478"/>
          <ac:picMkLst>
            <pc:docMk/>
            <pc:sldMk cId="1433251200" sldId="263"/>
            <ac:picMk id="25" creationId="{F3B29658-1045-435D-A0D7-D1CF8346B702}"/>
          </ac:picMkLst>
        </pc:picChg>
        <pc:picChg chg="mod ord">
          <ac:chgData name="li bo" userId="86e360d6c7446f46" providerId="LiveId" clId="{57CAE9AC-2B83-4AFA-B4AD-9474DC866441}" dt="2022-08-06T14:41:52.723" v="29014" actId="962"/>
          <ac:picMkLst>
            <pc:docMk/>
            <pc:sldMk cId="1433251200" sldId="263"/>
            <ac:picMk id="27" creationId="{4E0C5F7A-7BC4-4926-B3DD-9F8236466426}"/>
          </ac:picMkLst>
        </pc:picChg>
        <pc:picChg chg="mod ord">
          <ac:chgData name="li bo" userId="86e360d6c7446f46" providerId="LiveId" clId="{57CAE9AC-2B83-4AFA-B4AD-9474DC866441}" dt="2022-08-06T14:42:11.442" v="29028" actId="962"/>
          <ac:picMkLst>
            <pc:docMk/>
            <pc:sldMk cId="1433251200" sldId="263"/>
            <ac:picMk id="29" creationId="{8838F462-44F6-4AF3-8C7B-C051E5CE2247}"/>
          </ac:picMkLst>
        </pc:picChg>
      </pc:sldChg>
      <pc:sldChg chg="delSp modSp add mod modAnim">
        <pc:chgData name="li bo" userId="86e360d6c7446f46" providerId="LiveId" clId="{57CAE9AC-2B83-4AFA-B4AD-9474DC866441}" dt="2022-08-31T15:08:02.371" v="35132"/>
        <pc:sldMkLst>
          <pc:docMk/>
          <pc:sldMk cId="4182135314" sldId="264"/>
        </pc:sldMkLst>
        <pc:spChg chg="mod">
          <ac:chgData name="li bo" userId="86e360d6c7446f46" providerId="LiveId" clId="{57CAE9AC-2B83-4AFA-B4AD-9474DC866441}" dt="2022-07-23T11:34:52.405" v="550" actId="20577"/>
          <ac:spMkLst>
            <pc:docMk/>
            <pc:sldMk cId="4182135314" sldId="264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07:51:36.179" v="25943" actId="20577"/>
          <ac:spMkLst>
            <pc:docMk/>
            <pc:sldMk cId="4182135314" sldId="264"/>
            <ac:spMk id="3" creationId="{400792E5-9ED7-46C4-9C77-27C8DA7ECC9A}"/>
          </ac:spMkLst>
        </pc:spChg>
        <pc:picChg chg="del mod ord">
          <ac:chgData name="li bo" userId="86e360d6c7446f46" providerId="LiveId" clId="{57CAE9AC-2B83-4AFA-B4AD-9474DC866441}" dt="2022-08-04T14:13:12.945" v="20516" actId="478"/>
          <ac:picMkLst>
            <pc:docMk/>
            <pc:sldMk cId="4182135314" sldId="264"/>
            <ac:picMk id="5" creationId="{416FCF76-49E6-430A-BD54-7D82CA48BB1C}"/>
          </ac:picMkLst>
        </pc:picChg>
        <pc:picChg chg="del">
          <ac:chgData name="li bo" userId="86e360d6c7446f46" providerId="LiveId" clId="{57CAE9AC-2B83-4AFA-B4AD-9474DC866441}" dt="2022-07-23T11:34:45.478" v="534" actId="478"/>
          <ac:picMkLst>
            <pc:docMk/>
            <pc:sldMk cId="4182135314" sldId="264"/>
            <ac:picMk id="5" creationId="{C3A6C8BF-02D6-41ED-B68F-C267637D845D}"/>
          </ac:picMkLst>
        </pc:picChg>
        <pc:picChg chg="del mod">
          <ac:chgData name="li bo" userId="86e360d6c7446f46" providerId="LiveId" clId="{57CAE9AC-2B83-4AFA-B4AD-9474DC866441}" dt="2022-08-04T02:12:52.108" v="17843" actId="478"/>
          <ac:picMkLst>
            <pc:docMk/>
            <pc:sldMk cId="4182135314" sldId="264"/>
            <ac:picMk id="6" creationId="{BAE0AC54-6E39-4201-8ED8-7FC397662FD0}"/>
          </ac:picMkLst>
        </pc:picChg>
        <pc:picChg chg="del">
          <ac:chgData name="li bo" userId="86e360d6c7446f46" providerId="LiveId" clId="{57CAE9AC-2B83-4AFA-B4AD-9474DC866441}" dt="2022-07-23T11:34:45.048" v="533" actId="478"/>
          <ac:picMkLst>
            <pc:docMk/>
            <pc:sldMk cId="4182135314" sldId="264"/>
            <ac:picMk id="8" creationId="{3CDFD12D-60E9-4B3D-8742-1047272D8E31}"/>
          </ac:picMkLst>
        </pc:picChg>
        <pc:picChg chg="del mod ord">
          <ac:chgData name="li bo" userId="86e360d6c7446f46" providerId="LiveId" clId="{57CAE9AC-2B83-4AFA-B4AD-9474DC866441}" dt="2022-08-06T14:43:05.185" v="29040" actId="478"/>
          <ac:picMkLst>
            <pc:docMk/>
            <pc:sldMk cId="4182135314" sldId="264"/>
            <ac:picMk id="8" creationId="{AD5657A3-831A-487F-9E7C-A979768C30D8}"/>
          </ac:picMkLst>
        </pc:picChg>
        <pc:picChg chg="del mod ord">
          <ac:chgData name="li bo" userId="86e360d6c7446f46" providerId="LiveId" clId="{57CAE9AC-2B83-4AFA-B4AD-9474DC866441}" dt="2022-08-06T14:43:25.448" v="29054" actId="478"/>
          <ac:picMkLst>
            <pc:docMk/>
            <pc:sldMk cId="4182135314" sldId="264"/>
            <ac:picMk id="10" creationId="{0CB0B243-9298-495C-9C21-8514FA48DF8F}"/>
          </ac:picMkLst>
        </pc:picChg>
        <pc:picChg chg="mod ord">
          <ac:chgData name="li bo" userId="86e360d6c7446f46" providerId="LiveId" clId="{57CAE9AC-2B83-4AFA-B4AD-9474DC866441}" dt="2022-08-06T14:43:25.448" v="29056" actId="962"/>
          <ac:picMkLst>
            <pc:docMk/>
            <pc:sldMk cId="4182135314" sldId="264"/>
            <ac:picMk id="12" creationId="{F03A07FF-60D2-4396-B7BB-483E4430C7EE}"/>
          </ac:picMkLst>
        </pc:picChg>
      </pc:sldChg>
      <pc:sldChg chg="modSp add mod ord">
        <pc:chgData name="li bo" userId="86e360d6c7446f46" providerId="LiveId" clId="{57CAE9AC-2B83-4AFA-B4AD-9474DC866441}" dt="2022-08-04T01:56:17.172" v="17390" actId="14100"/>
        <pc:sldMkLst>
          <pc:docMk/>
          <pc:sldMk cId="1560409243" sldId="265"/>
        </pc:sldMkLst>
        <pc:spChg chg="mod">
          <ac:chgData name="li bo" userId="86e360d6c7446f46" providerId="LiveId" clId="{57CAE9AC-2B83-4AFA-B4AD-9474DC866441}" dt="2022-08-04T01:56:09.517" v="17388" actId="255"/>
          <ac:spMkLst>
            <pc:docMk/>
            <pc:sldMk cId="1560409243" sldId="265"/>
            <ac:spMk id="3" creationId="{400792E5-9ED7-46C4-9C77-27C8DA7ECC9A}"/>
          </ac:spMkLst>
        </pc:spChg>
        <pc:picChg chg="mod">
          <ac:chgData name="li bo" userId="86e360d6c7446f46" providerId="LiveId" clId="{57CAE9AC-2B83-4AFA-B4AD-9474DC866441}" dt="2022-08-04T01:56:17.172" v="17390" actId="14100"/>
          <ac:picMkLst>
            <pc:docMk/>
            <pc:sldMk cId="1560409243" sldId="265"/>
            <ac:picMk id="7" creationId="{907AB190-D260-4A69-B23E-D42CDD0F2A61}"/>
          </ac:picMkLst>
        </pc:picChg>
        <pc:picChg chg="mod">
          <ac:chgData name="li bo" userId="86e360d6c7446f46" providerId="LiveId" clId="{57CAE9AC-2B83-4AFA-B4AD-9474DC866441}" dt="2022-08-04T01:56:17.172" v="17390" actId="14100"/>
          <ac:picMkLst>
            <pc:docMk/>
            <pc:sldMk cId="1560409243" sldId="265"/>
            <ac:picMk id="9" creationId="{9EFDEB76-1D6B-4E95-B87D-E1E61B18EB90}"/>
          </ac:picMkLst>
        </pc:picChg>
      </pc:sldChg>
      <pc:sldChg chg="new del">
        <pc:chgData name="li bo" userId="86e360d6c7446f46" providerId="LiveId" clId="{57CAE9AC-2B83-4AFA-B4AD-9474DC866441}" dt="2022-07-23T12:54:45.800" v="574" actId="47"/>
        <pc:sldMkLst>
          <pc:docMk/>
          <pc:sldMk cId="2884816672" sldId="265"/>
        </pc:sldMkLst>
      </pc:sldChg>
      <pc:sldChg chg="delSp modSp add del mod modShow">
        <pc:chgData name="li bo" userId="86e360d6c7446f46" providerId="LiveId" clId="{57CAE9AC-2B83-4AFA-B4AD-9474DC866441}" dt="2022-08-05T15:23:15.578" v="25011" actId="47"/>
        <pc:sldMkLst>
          <pc:docMk/>
          <pc:sldMk cId="3627533737" sldId="266"/>
        </pc:sldMkLst>
        <pc:spChg chg="mod">
          <ac:chgData name="li bo" userId="86e360d6c7446f46" providerId="LiveId" clId="{57CAE9AC-2B83-4AFA-B4AD-9474DC866441}" dt="2022-08-04T06:49:17.915" v="18029" actId="20577"/>
          <ac:spMkLst>
            <pc:docMk/>
            <pc:sldMk cId="3627533737" sldId="266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6:49:48.077" v="18054" actId="14100"/>
          <ac:spMkLst>
            <pc:docMk/>
            <pc:sldMk cId="3627533737" sldId="266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7-23T15:05:32.828" v="782" actId="478"/>
          <ac:picMkLst>
            <pc:docMk/>
            <pc:sldMk cId="3627533737" sldId="266"/>
            <ac:picMk id="5" creationId="{1F90CB12-7F8E-4E91-BF4D-DABEBE0F4EAF}"/>
          </ac:picMkLst>
        </pc:picChg>
        <pc:picChg chg="mod ord">
          <ac:chgData name="li bo" userId="86e360d6c7446f46" providerId="LiveId" clId="{57CAE9AC-2B83-4AFA-B4AD-9474DC866441}" dt="2022-08-04T02:13:17.120" v="17861" actId="1076"/>
          <ac:picMkLst>
            <pc:docMk/>
            <pc:sldMk cId="3627533737" sldId="266"/>
            <ac:picMk id="5" creationId="{93656EA9-94D2-428F-8D64-7FD700B0D03A}"/>
          </ac:picMkLst>
        </pc:picChg>
        <pc:picChg chg="del">
          <ac:chgData name="li bo" userId="86e360d6c7446f46" providerId="LiveId" clId="{57CAE9AC-2B83-4AFA-B4AD-9474DC866441}" dt="2022-07-23T15:03:32.815" v="683" actId="478"/>
          <ac:picMkLst>
            <pc:docMk/>
            <pc:sldMk cId="3627533737" sldId="266"/>
            <ac:picMk id="6" creationId="{BAE0AC54-6E39-4201-8ED8-7FC397662FD0}"/>
          </ac:picMkLst>
        </pc:picChg>
        <pc:picChg chg="del mod ord">
          <ac:chgData name="li bo" userId="86e360d6c7446f46" providerId="LiveId" clId="{57CAE9AC-2B83-4AFA-B4AD-9474DC866441}" dt="2022-07-23T15:06:11.720" v="796" actId="478"/>
          <ac:picMkLst>
            <pc:docMk/>
            <pc:sldMk cId="3627533737" sldId="266"/>
            <ac:picMk id="8" creationId="{58C1D406-622B-4800-B63A-528341AEFD26}"/>
          </ac:picMkLst>
        </pc:picChg>
        <pc:picChg chg="del mod ord">
          <ac:chgData name="li bo" userId="86e360d6c7446f46" providerId="LiveId" clId="{57CAE9AC-2B83-4AFA-B4AD-9474DC866441}" dt="2022-07-23T15:06:30.618" v="810" actId="478"/>
          <ac:picMkLst>
            <pc:docMk/>
            <pc:sldMk cId="3627533737" sldId="266"/>
            <ac:picMk id="10" creationId="{5C34AC6B-7667-41DA-8FD7-7EF9EB3C0EBC}"/>
          </ac:picMkLst>
        </pc:picChg>
        <pc:picChg chg="del mod ord">
          <ac:chgData name="li bo" userId="86e360d6c7446f46" providerId="LiveId" clId="{57CAE9AC-2B83-4AFA-B4AD-9474DC866441}" dt="2022-08-04T02:13:14.608" v="17858" actId="478"/>
          <ac:picMkLst>
            <pc:docMk/>
            <pc:sldMk cId="3627533737" sldId="266"/>
            <ac:picMk id="12" creationId="{903F2984-075C-437D-9621-4753B45010E4}"/>
          </ac:picMkLst>
        </pc:picChg>
      </pc:sldChg>
      <pc:sldChg chg="delSp modSp add del mod modShow">
        <pc:chgData name="li bo" userId="86e360d6c7446f46" providerId="LiveId" clId="{57CAE9AC-2B83-4AFA-B4AD-9474DC866441}" dt="2022-08-05T15:23:16.672" v="25012" actId="47"/>
        <pc:sldMkLst>
          <pc:docMk/>
          <pc:sldMk cId="2551713546" sldId="267"/>
        </pc:sldMkLst>
        <pc:spChg chg="mod">
          <ac:chgData name="li bo" userId="86e360d6c7446f46" providerId="LiveId" clId="{57CAE9AC-2B83-4AFA-B4AD-9474DC866441}" dt="2022-08-04T06:49:25.296" v="18040" actId="20577"/>
          <ac:spMkLst>
            <pc:docMk/>
            <pc:sldMk cId="2551713546" sldId="267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7:07:59.051" v="18078" actId="20577"/>
          <ac:spMkLst>
            <pc:docMk/>
            <pc:sldMk cId="2551713546" sldId="267"/>
            <ac:spMk id="3" creationId="{400792E5-9ED7-46C4-9C77-27C8DA7ECC9A}"/>
          </ac:spMkLst>
        </pc:spChg>
        <pc:picChg chg="del mod ord">
          <ac:chgData name="li bo" userId="86e360d6c7446f46" providerId="LiveId" clId="{57CAE9AC-2B83-4AFA-B4AD-9474DC866441}" dt="2022-07-23T15:19:21.616" v="1022" actId="478"/>
          <ac:picMkLst>
            <pc:docMk/>
            <pc:sldMk cId="2551713546" sldId="267"/>
            <ac:picMk id="5" creationId="{65E41729-4ABD-48FB-805E-C08B9811CB76}"/>
          </ac:picMkLst>
        </pc:picChg>
        <pc:picChg chg="mod ord">
          <ac:chgData name="li bo" userId="86e360d6c7446f46" providerId="LiveId" clId="{57CAE9AC-2B83-4AFA-B4AD-9474DC866441}" dt="2022-08-04T07:07:58.816" v="18077" actId="1076"/>
          <ac:picMkLst>
            <pc:docMk/>
            <pc:sldMk cId="2551713546" sldId="267"/>
            <ac:picMk id="5" creationId="{9CBDE36A-0CC9-4BB4-B245-76D6379CB2F7}"/>
          </ac:picMkLst>
        </pc:picChg>
        <pc:picChg chg="del mod ord">
          <ac:chgData name="li bo" userId="86e360d6c7446f46" providerId="LiveId" clId="{57CAE9AC-2B83-4AFA-B4AD-9474DC866441}" dt="2022-07-26T06:53:19.228" v="11995" actId="478"/>
          <ac:picMkLst>
            <pc:docMk/>
            <pc:sldMk cId="2551713546" sldId="267"/>
            <ac:picMk id="7" creationId="{4E45E854-23F5-4696-83C5-078D300D8D42}"/>
          </ac:picMkLst>
        </pc:picChg>
        <pc:picChg chg="del mod">
          <ac:chgData name="li bo" userId="86e360d6c7446f46" providerId="LiveId" clId="{57CAE9AC-2B83-4AFA-B4AD-9474DC866441}" dt="2022-07-23T15:21:09.684" v="1061" actId="478"/>
          <ac:picMkLst>
            <pc:docMk/>
            <pc:sldMk cId="2551713546" sldId="267"/>
            <ac:picMk id="9" creationId="{6EC3A01E-AA56-42A4-B386-6C61EABC41BB}"/>
          </ac:picMkLst>
        </pc:picChg>
        <pc:picChg chg="del mod ord">
          <ac:chgData name="li bo" userId="86e360d6c7446f46" providerId="LiveId" clId="{57CAE9AC-2B83-4AFA-B4AD-9474DC866441}" dt="2022-08-04T02:13:33.146" v="17873" actId="478"/>
          <ac:picMkLst>
            <pc:docMk/>
            <pc:sldMk cId="2551713546" sldId="267"/>
            <ac:picMk id="11" creationId="{4F4595B9-B150-426B-AD4F-51EBC41EF900}"/>
          </ac:picMkLst>
        </pc:picChg>
        <pc:picChg chg="del mod">
          <ac:chgData name="li bo" userId="86e360d6c7446f46" providerId="LiveId" clId="{57CAE9AC-2B83-4AFA-B4AD-9474DC866441}" dt="2022-07-23T15:18:43.536" v="969" actId="478"/>
          <ac:picMkLst>
            <pc:docMk/>
            <pc:sldMk cId="2551713546" sldId="267"/>
            <ac:picMk id="12" creationId="{903F2984-075C-437D-9621-4753B45010E4}"/>
          </ac:picMkLst>
        </pc:picChg>
      </pc:sldChg>
      <pc:sldChg chg="addSp delSp modSp add del mod modShow">
        <pc:chgData name="li bo" userId="86e360d6c7446f46" providerId="LiveId" clId="{57CAE9AC-2B83-4AFA-B4AD-9474DC866441}" dt="2022-08-05T15:23:17.581" v="25013" actId="47"/>
        <pc:sldMkLst>
          <pc:docMk/>
          <pc:sldMk cId="117812972" sldId="268"/>
        </pc:sldMkLst>
        <pc:spChg chg="mod">
          <ac:chgData name="li bo" userId="86e360d6c7446f46" providerId="LiveId" clId="{57CAE9AC-2B83-4AFA-B4AD-9474DC866441}" dt="2022-08-04T06:49:31.752" v="18053" actId="20577"/>
          <ac:spMkLst>
            <pc:docMk/>
            <pc:sldMk cId="117812972" sldId="268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14:15:29.838" v="20534" actId="14100"/>
          <ac:spMkLst>
            <pc:docMk/>
            <pc:sldMk cId="117812972" sldId="268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7-23T15:24:20.293" v="1121" actId="478"/>
          <ac:picMkLst>
            <pc:docMk/>
            <pc:sldMk cId="117812972" sldId="268"/>
            <ac:picMk id="5" creationId="{377323F1-DEF6-402E-84B2-009199332AB9}"/>
          </ac:picMkLst>
        </pc:picChg>
        <pc:picChg chg="mod ord">
          <ac:chgData name="li bo" userId="86e360d6c7446f46" providerId="LiveId" clId="{57CAE9AC-2B83-4AFA-B4AD-9474DC866441}" dt="2022-08-04T14:15:21.520" v="20533" actId="1076"/>
          <ac:picMkLst>
            <pc:docMk/>
            <pc:sldMk cId="117812972" sldId="268"/>
            <ac:picMk id="5" creationId="{832F67DC-5864-467E-9D00-632498264EB9}"/>
          </ac:picMkLst>
        </pc:picChg>
        <pc:picChg chg="del mod">
          <ac:chgData name="li bo" userId="86e360d6c7446f46" providerId="LiveId" clId="{57CAE9AC-2B83-4AFA-B4AD-9474DC866441}" dt="2022-07-23T15:23:28.805" v="1099" actId="478"/>
          <ac:picMkLst>
            <pc:docMk/>
            <pc:sldMk cId="117812972" sldId="268"/>
            <ac:picMk id="7" creationId="{4E45E854-23F5-4696-83C5-078D300D8D42}"/>
          </ac:picMkLst>
        </pc:picChg>
        <pc:picChg chg="del mod ord">
          <ac:chgData name="li bo" userId="86e360d6c7446f46" providerId="LiveId" clId="{57CAE9AC-2B83-4AFA-B4AD-9474DC866441}" dt="2022-07-26T06:53:53.796" v="12063" actId="478"/>
          <ac:picMkLst>
            <pc:docMk/>
            <pc:sldMk cId="117812972" sldId="268"/>
            <ac:picMk id="8" creationId="{B0594689-C506-4399-986A-41A13424E30D}"/>
          </ac:picMkLst>
        </pc:picChg>
        <pc:picChg chg="add del mod">
          <ac:chgData name="li bo" userId="86e360d6c7446f46" providerId="LiveId" clId="{57CAE9AC-2B83-4AFA-B4AD-9474DC866441}" dt="2022-07-23T15:27:46.369" v="1223" actId="478"/>
          <ac:picMkLst>
            <pc:docMk/>
            <pc:sldMk cId="117812972" sldId="268"/>
            <ac:picMk id="10" creationId="{83887774-BCE8-4A8D-99E2-E679DA9D0D74}"/>
          </ac:picMkLst>
        </pc:picChg>
        <pc:picChg chg="del">
          <ac:chgData name="li bo" userId="86e360d6c7446f46" providerId="LiveId" clId="{57CAE9AC-2B83-4AFA-B4AD-9474DC866441}" dt="2022-07-23T15:23:29.438" v="1100" actId="478"/>
          <ac:picMkLst>
            <pc:docMk/>
            <pc:sldMk cId="117812972" sldId="268"/>
            <ac:picMk id="11" creationId="{4F4595B9-B150-426B-AD4F-51EBC41EF900}"/>
          </ac:picMkLst>
        </pc:picChg>
        <pc:picChg chg="del mod ord">
          <ac:chgData name="li bo" userId="86e360d6c7446f46" providerId="LiveId" clId="{57CAE9AC-2B83-4AFA-B4AD-9474DC866441}" dt="2022-08-04T02:13:48.792" v="17887" actId="478"/>
          <ac:picMkLst>
            <pc:docMk/>
            <pc:sldMk cId="117812972" sldId="268"/>
            <ac:picMk id="12" creationId="{54DB53C6-1292-4E44-B757-50BB01F49D4A}"/>
          </ac:picMkLst>
        </pc:picChg>
      </pc:sldChg>
      <pc:sldChg chg="addSp delSp modSp add mod modAnim">
        <pc:chgData name="li bo" userId="86e360d6c7446f46" providerId="LiveId" clId="{57CAE9AC-2B83-4AFA-B4AD-9474DC866441}" dt="2022-08-31T08:12:00.993" v="34892"/>
        <pc:sldMkLst>
          <pc:docMk/>
          <pc:sldMk cId="2962043523" sldId="269"/>
        </pc:sldMkLst>
        <pc:spChg chg="mod">
          <ac:chgData name="li bo" userId="86e360d6c7446f46" providerId="LiveId" clId="{57CAE9AC-2B83-4AFA-B4AD-9474DC866441}" dt="2022-07-24T07:10:13.895" v="1576" actId="20577"/>
          <ac:spMkLst>
            <pc:docMk/>
            <pc:sldMk cId="2962043523" sldId="269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1:57:22.709" v="17395" actId="20577"/>
          <ac:spMkLst>
            <pc:docMk/>
            <pc:sldMk cId="2962043523" sldId="269"/>
            <ac:spMk id="3" creationId="{400792E5-9ED7-46C4-9C77-27C8DA7ECC9A}"/>
          </ac:spMkLst>
        </pc:spChg>
        <pc:picChg chg="add mod">
          <ac:chgData name="li bo" userId="86e360d6c7446f46" providerId="LiveId" clId="{57CAE9AC-2B83-4AFA-B4AD-9474DC866441}" dt="2022-08-05T08:41:21.097" v="23714" actId="1076"/>
          <ac:picMkLst>
            <pc:docMk/>
            <pc:sldMk cId="2962043523" sldId="269"/>
            <ac:picMk id="5" creationId="{8A1CC5E3-9B4A-49E8-8C1C-2559975DC582}"/>
          </ac:picMkLst>
        </pc:picChg>
        <pc:picChg chg="del">
          <ac:chgData name="li bo" userId="86e360d6c7446f46" providerId="LiveId" clId="{57CAE9AC-2B83-4AFA-B4AD-9474DC866441}" dt="2022-07-24T07:10:57.574" v="1577" actId="478"/>
          <ac:picMkLst>
            <pc:docMk/>
            <pc:sldMk cId="2962043523" sldId="269"/>
            <ac:picMk id="5" creationId="{98E42D2A-7CE0-4879-820D-D41BF8AD2736}"/>
          </ac:picMkLst>
        </pc:picChg>
      </pc:sldChg>
      <pc:sldChg chg="addSp delSp modSp add mod modAnim modNotesTx">
        <pc:chgData name="li bo" userId="86e360d6c7446f46" providerId="LiveId" clId="{57CAE9AC-2B83-4AFA-B4AD-9474DC866441}" dt="2022-08-31T08:11:38.835" v="34891"/>
        <pc:sldMkLst>
          <pc:docMk/>
          <pc:sldMk cId="1036903747" sldId="270"/>
        </pc:sldMkLst>
        <pc:spChg chg="mod">
          <ac:chgData name="li bo" userId="86e360d6c7446f46" providerId="LiveId" clId="{57CAE9AC-2B83-4AFA-B4AD-9474DC866441}" dt="2022-07-24T07:17:37.717" v="1593"/>
          <ac:spMkLst>
            <pc:docMk/>
            <pc:sldMk cId="1036903747" sldId="270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7-24T07:18:18.474" v="1603" actId="22"/>
          <ac:spMkLst>
            <pc:docMk/>
            <pc:sldMk cId="1036903747" sldId="270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7-24T08:06:11.057" v="2708" actId="14100"/>
          <ac:spMkLst>
            <pc:docMk/>
            <pc:sldMk cId="1036903747" sldId="270"/>
            <ac:spMk id="8" creationId="{7D7D7A19-0239-407F-AB03-0032CD92B72B}"/>
          </ac:spMkLst>
        </pc:spChg>
        <pc:picChg chg="add del mod ord">
          <ac:chgData name="li bo" userId="86e360d6c7446f46" providerId="LiveId" clId="{57CAE9AC-2B83-4AFA-B4AD-9474DC866441}" dt="2022-07-24T07:18:06.539" v="1602" actId="22"/>
          <ac:picMkLst>
            <pc:docMk/>
            <pc:sldMk cId="1036903747" sldId="270"/>
            <ac:picMk id="5" creationId="{3228DF59-4829-44C6-902B-56152D662EED}"/>
          </ac:picMkLst>
        </pc:picChg>
        <pc:picChg chg="add mod ord">
          <ac:chgData name="li bo" userId="86e360d6c7446f46" providerId="LiveId" clId="{57CAE9AC-2B83-4AFA-B4AD-9474DC866441}" dt="2022-07-24T07:26:25.719" v="1931" actId="1076"/>
          <ac:picMkLst>
            <pc:docMk/>
            <pc:sldMk cId="1036903747" sldId="270"/>
            <ac:picMk id="7" creationId="{6A63004F-F23C-4011-A379-786DCF0A58D1}"/>
          </ac:picMkLst>
        </pc:picChg>
      </pc:sldChg>
      <pc:sldChg chg="addSp delSp modSp add del mod modNotesTx">
        <pc:chgData name="li bo" userId="86e360d6c7446f46" providerId="LiveId" clId="{57CAE9AC-2B83-4AFA-B4AD-9474DC866441}" dt="2022-07-24T09:09:49.036" v="3501" actId="47"/>
        <pc:sldMkLst>
          <pc:docMk/>
          <pc:sldMk cId="599348390" sldId="271"/>
        </pc:sldMkLst>
        <pc:spChg chg="mod">
          <ac:chgData name="li bo" userId="86e360d6c7446f46" providerId="LiveId" clId="{57CAE9AC-2B83-4AFA-B4AD-9474DC866441}" dt="2022-07-24T07:33:50.608" v="2138" actId="20577"/>
          <ac:spMkLst>
            <pc:docMk/>
            <pc:sldMk cId="599348390" sldId="27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4T09:08:44.056" v="3487" actId="20577"/>
          <ac:spMkLst>
            <pc:docMk/>
            <pc:sldMk cId="599348390" sldId="271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4T07:35:48.175" v="2159" actId="478"/>
          <ac:picMkLst>
            <pc:docMk/>
            <pc:sldMk cId="599348390" sldId="271"/>
            <ac:picMk id="5" creationId="{8A1CC5E3-9B4A-49E8-8C1C-2559975DC582}"/>
          </ac:picMkLst>
        </pc:picChg>
        <pc:picChg chg="add mod">
          <ac:chgData name="li bo" userId="86e360d6c7446f46" providerId="LiveId" clId="{57CAE9AC-2B83-4AFA-B4AD-9474DC866441}" dt="2022-07-24T08:53:24.399" v="3247" actId="1076"/>
          <ac:picMkLst>
            <pc:docMk/>
            <pc:sldMk cId="599348390" sldId="271"/>
            <ac:picMk id="6" creationId="{223867B9-F0EF-4274-81CE-9081AFCBE824}"/>
          </ac:picMkLst>
        </pc:picChg>
        <pc:picChg chg="del mod">
          <ac:chgData name="li bo" userId="86e360d6c7446f46" providerId="LiveId" clId="{57CAE9AC-2B83-4AFA-B4AD-9474DC866441}" dt="2022-07-24T08:08:58.175" v="2784" actId="478"/>
          <ac:picMkLst>
            <pc:docMk/>
            <pc:sldMk cId="599348390" sldId="271"/>
            <ac:picMk id="8" creationId="{69AF016B-77B4-4B4C-91F6-C40501C12947}"/>
          </ac:picMkLst>
        </pc:picChg>
        <pc:picChg chg="del mod">
          <ac:chgData name="li bo" userId="86e360d6c7446f46" providerId="LiveId" clId="{57CAE9AC-2B83-4AFA-B4AD-9474DC866441}" dt="2022-07-24T08:11:14.704" v="2930" actId="478"/>
          <ac:picMkLst>
            <pc:docMk/>
            <pc:sldMk cId="599348390" sldId="271"/>
            <ac:picMk id="10" creationId="{3573734F-4B73-40DE-8798-C167C3FC210F}"/>
          </ac:picMkLst>
        </pc:picChg>
        <pc:picChg chg="add del mod">
          <ac:chgData name="li bo" userId="86e360d6c7446f46" providerId="LiveId" clId="{57CAE9AC-2B83-4AFA-B4AD-9474DC866441}" dt="2022-07-24T08:07:56.508" v="2763" actId="478"/>
          <ac:picMkLst>
            <pc:docMk/>
            <pc:sldMk cId="599348390" sldId="271"/>
            <ac:picMk id="11" creationId="{67F41110-597F-4E7C-A49D-A5F43972093D}"/>
          </ac:picMkLst>
        </pc:picChg>
        <pc:picChg chg="del mod ord">
          <ac:chgData name="li bo" userId="86e360d6c7446f46" providerId="LiveId" clId="{57CAE9AC-2B83-4AFA-B4AD-9474DC866441}" dt="2022-07-24T08:11:22.892" v="2943" actId="478"/>
          <ac:picMkLst>
            <pc:docMk/>
            <pc:sldMk cId="599348390" sldId="271"/>
            <ac:picMk id="13" creationId="{A96E0FB3-4F17-40AF-A7EF-E5E9FF8A401E}"/>
          </ac:picMkLst>
        </pc:picChg>
        <pc:picChg chg="del mod ord">
          <ac:chgData name="li bo" userId="86e360d6c7446f46" providerId="LiveId" clId="{57CAE9AC-2B83-4AFA-B4AD-9474DC866441}" dt="2022-07-24T08:11:02.454" v="2916" actId="478"/>
          <ac:picMkLst>
            <pc:docMk/>
            <pc:sldMk cId="599348390" sldId="271"/>
            <ac:picMk id="15" creationId="{DE494783-E98D-4DBB-B475-0B6272DDFE9F}"/>
          </ac:picMkLst>
        </pc:picChg>
        <pc:picChg chg="del mod ord">
          <ac:chgData name="li bo" userId="86e360d6c7446f46" providerId="LiveId" clId="{57CAE9AC-2B83-4AFA-B4AD-9474DC866441}" dt="2022-07-24T09:07:55.814" v="3439" actId="478"/>
          <ac:picMkLst>
            <pc:docMk/>
            <pc:sldMk cId="599348390" sldId="271"/>
            <ac:picMk id="17" creationId="{81BD64E3-A050-4943-804E-27E00563E7C3}"/>
          </ac:picMkLst>
        </pc:picChg>
        <pc:picChg chg="del mod ord">
          <ac:chgData name="li bo" userId="86e360d6c7446f46" providerId="LiveId" clId="{57CAE9AC-2B83-4AFA-B4AD-9474DC866441}" dt="2022-07-24T09:07:56.858" v="3440" actId="478"/>
          <ac:picMkLst>
            <pc:docMk/>
            <pc:sldMk cId="599348390" sldId="271"/>
            <ac:picMk id="19" creationId="{A433EE6E-3660-417F-AAA5-5C12B32600ED}"/>
          </ac:picMkLst>
        </pc:picChg>
        <pc:picChg chg="del mod ord">
          <ac:chgData name="li bo" userId="86e360d6c7446f46" providerId="LiveId" clId="{57CAE9AC-2B83-4AFA-B4AD-9474DC866441}" dt="2022-07-24T09:07:57.536" v="3441" actId="478"/>
          <ac:picMkLst>
            <pc:docMk/>
            <pc:sldMk cId="599348390" sldId="271"/>
            <ac:picMk id="21" creationId="{12FB10D9-4698-4664-BE92-0B26BD5ACBB0}"/>
          </ac:picMkLst>
        </pc:picChg>
        <pc:picChg chg="add del mod">
          <ac:chgData name="li bo" userId="86e360d6c7446f46" providerId="LiveId" clId="{57CAE9AC-2B83-4AFA-B4AD-9474DC866441}" dt="2022-07-24T08:13:52.330" v="3020" actId="478"/>
          <ac:picMkLst>
            <pc:docMk/>
            <pc:sldMk cId="599348390" sldId="271"/>
            <ac:picMk id="22" creationId="{99045E17-C309-42E3-AE59-CB8589D79F8A}"/>
          </ac:picMkLst>
        </pc:picChg>
        <pc:picChg chg="mod ord">
          <ac:chgData name="li bo" userId="86e360d6c7446f46" providerId="LiveId" clId="{57CAE9AC-2B83-4AFA-B4AD-9474DC866441}" dt="2022-07-24T09:08:23.164" v="3447" actId="1076"/>
          <ac:picMkLst>
            <pc:docMk/>
            <pc:sldMk cId="599348390" sldId="271"/>
            <ac:picMk id="24" creationId="{8361E5EA-0719-4532-B6DE-90D5CA6B2E4F}"/>
          </ac:picMkLst>
        </pc:picChg>
      </pc:sldChg>
      <pc:sldChg chg="addSp delSp modSp add mod modAnim">
        <pc:chgData name="li bo" userId="86e360d6c7446f46" providerId="LiveId" clId="{57CAE9AC-2B83-4AFA-B4AD-9474DC866441}" dt="2022-08-31T08:12:51.811" v="34899"/>
        <pc:sldMkLst>
          <pc:docMk/>
          <pc:sldMk cId="886192723" sldId="272"/>
        </pc:sldMkLst>
        <pc:spChg chg="mod">
          <ac:chgData name="li bo" userId="86e360d6c7446f46" providerId="LiveId" clId="{57CAE9AC-2B83-4AFA-B4AD-9474DC866441}" dt="2022-07-24T09:09:59.539" v="3517" actId="20577"/>
          <ac:spMkLst>
            <pc:docMk/>
            <pc:sldMk cId="886192723" sldId="272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7-24T09:14:00.611" v="3558" actId="20577"/>
          <ac:spMkLst>
            <pc:docMk/>
            <pc:sldMk cId="886192723" sldId="272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7-24T09:13:58.120" v="3557" actId="478"/>
          <ac:spMkLst>
            <pc:docMk/>
            <pc:sldMk cId="886192723" sldId="272"/>
            <ac:spMk id="10" creationId="{5D181813-74F8-4B2F-BD45-96923906A554}"/>
          </ac:spMkLst>
        </pc:spChg>
        <pc:picChg chg="del">
          <ac:chgData name="li bo" userId="86e360d6c7446f46" providerId="LiveId" clId="{57CAE9AC-2B83-4AFA-B4AD-9474DC866441}" dt="2022-07-24T08:52:13.923" v="3181" actId="478"/>
          <ac:picMkLst>
            <pc:docMk/>
            <pc:sldMk cId="886192723" sldId="272"/>
            <ac:picMk id="5" creationId="{8A1CC5E3-9B4A-49E8-8C1C-2559975DC582}"/>
          </ac:picMkLst>
        </pc:picChg>
        <pc:picChg chg="add mod">
          <ac:chgData name="li bo" userId="86e360d6c7446f46" providerId="LiveId" clId="{57CAE9AC-2B83-4AFA-B4AD-9474DC866441}" dt="2022-07-24T09:14:31.882" v="3569" actId="1076"/>
          <ac:picMkLst>
            <pc:docMk/>
            <pc:sldMk cId="886192723" sldId="272"/>
            <ac:picMk id="6" creationId="{AF680078-B43D-46F5-921C-322B1348D267}"/>
          </ac:picMkLst>
        </pc:picChg>
        <pc:picChg chg="add mod">
          <ac:chgData name="li bo" userId="86e360d6c7446f46" providerId="LiveId" clId="{57CAE9AC-2B83-4AFA-B4AD-9474DC866441}" dt="2022-07-24T09:14:06.937" v="3562" actId="1076"/>
          <ac:picMkLst>
            <pc:docMk/>
            <pc:sldMk cId="886192723" sldId="272"/>
            <ac:picMk id="8" creationId="{D052B87F-55A7-4012-BDDF-916D0A5E2BF2}"/>
          </ac:picMkLst>
        </pc:picChg>
        <pc:picChg chg="add mod">
          <ac:chgData name="li bo" userId="86e360d6c7446f46" providerId="LiveId" clId="{57CAE9AC-2B83-4AFA-B4AD-9474DC866441}" dt="2022-07-24T09:14:52.231" v="3571" actId="1076"/>
          <ac:picMkLst>
            <pc:docMk/>
            <pc:sldMk cId="886192723" sldId="272"/>
            <ac:picMk id="12" creationId="{3F2081E3-57AE-483A-BF53-4F5A641A0272}"/>
          </ac:picMkLst>
        </pc:picChg>
      </pc:sldChg>
      <pc:sldChg chg="delSp modSp add mod ord modAnim">
        <pc:chgData name="li bo" userId="86e360d6c7446f46" providerId="LiveId" clId="{57CAE9AC-2B83-4AFA-B4AD-9474DC866441}" dt="2022-08-31T08:12:11.636" v="34894"/>
        <pc:sldMkLst>
          <pc:docMk/>
          <pc:sldMk cId="1279151203" sldId="273"/>
        </pc:sldMkLst>
        <pc:spChg chg="mod">
          <ac:chgData name="li bo" userId="86e360d6c7446f46" providerId="LiveId" clId="{57CAE9AC-2B83-4AFA-B4AD-9474DC866441}" dt="2022-07-26T06:42:32.755" v="11532" actId="20577"/>
          <ac:spMkLst>
            <pc:docMk/>
            <pc:sldMk cId="1279151203" sldId="273"/>
            <ac:spMk id="3" creationId="{400792E5-9ED7-46C4-9C77-27C8DA7ECC9A}"/>
          </ac:spMkLst>
        </pc:spChg>
        <pc:picChg chg="mod">
          <ac:chgData name="li bo" userId="86e360d6c7446f46" providerId="LiveId" clId="{57CAE9AC-2B83-4AFA-B4AD-9474DC866441}" dt="2022-07-24T09:07:26.896" v="3436" actId="1076"/>
          <ac:picMkLst>
            <pc:docMk/>
            <pc:sldMk cId="1279151203" sldId="273"/>
            <ac:picMk id="6" creationId="{223867B9-F0EF-4274-81CE-9081AFCBE824}"/>
          </ac:picMkLst>
        </pc:picChg>
        <pc:picChg chg="del mod">
          <ac:chgData name="li bo" userId="86e360d6c7446f46" providerId="LiveId" clId="{57CAE9AC-2B83-4AFA-B4AD-9474DC866441}" dt="2022-07-26T06:41:32.842" v="11494" actId="478"/>
          <ac:picMkLst>
            <pc:docMk/>
            <pc:sldMk cId="1279151203" sldId="273"/>
            <ac:picMk id="17" creationId="{81BD64E3-A050-4943-804E-27E00563E7C3}"/>
          </ac:picMkLst>
        </pc:picChg>
        <pc:picChg chg="del mod">
          <ac:chgData name="li bo" userId="86e360d6c7446f46" providerId="LiveId" clId="{57CAE9AC-2B83-4AFA-B4AD-9474DC866441}" dt="2022-07-26T06:42:04.106" v="11518" actId="478"/>
          <ac:picMkLst>
            <pc:docMk/>
            <pc:sldMk cId="1279151203" sldId="273"/>
            <ac:picMk id="19" creationId="{A433EE6E-3660-417F-AAA5-5C12B32600ED}"/>
          </ac:picMkLst>
        </pc:picChg>
        <pc:picChg chg="del mod">
          <ac:chgData name="li bo" userId="86e360d6c7446f46" providerId="LiveId" clId="{57CAE9AC-2B83-4AFA-B4AD-9474DC866441}" dt="2022-07-26T06:42:07.447" v="11519" actId="478"/>
          <ac:picMkLst>
            <pc:docMk/>
            <pc:sldMk cId="1279151203" sldId="273"/>
            <ac:picMk id="21" creationId="{12FB10D9-4698-4664-BE92-0B26BD5ACBB0}"/>
          </ac:picMkLst>
        </pc:picChg>
        <pc:picChg chg="del">
          <ac:chgData name="li bo" userId="86e360d6c7446f46" providerId="LiveId" clId="{57CAE9AC-2B83-4AFA-B4AD-9474DC866441}" dt="2022-07-24T09:07:17.205" v="3435" actId="478"/>
          <ac:picMkLst>
            <pc:docMk/>
            <pc:sldMk cId="1279151203" sldId="273"/>
            <ac:picMk id="24" creationId="{8361E5EA-0719-4532-B6DE-90D5CA6B2E4F}"/>
          </ac:picMkLst>
        </pc:picChg>
      </pc:sldChg>
      <pc:sldChg chg="addSp delSp modSp add mod modAnim modNotesTx">
        <pc:chgData name="li bo" userId="86e360d6c7446f46" providerId="LiveId" clId="{57CAE9AC-2B83-4AFA-B4AD-9474DC866441}" dt="2022-08-31T08:12:24.867" v="34896"/>
        <pc:sldMkLst>
          <pc:docMk/>
          <pc:sldMk cId="2805873893" sldId="274"/>
        </pc:sldMkLst>
        <pc:spChg chg="mod">
          <ac:chgData name="li bo" userId="86e360d6c7446f46" providerId="LiveId" clId="{57CAE9AC-2B83-4AFA-B4AD-9474DC866441}" dt="2022-07-26T06:42:46.001" v="11540"/>
          <ac:spMkLst>
            <pc:docMk/>
            <pc:sldMk cId="2805873893" sldId="274"/>
            <ac:spMk id="3" creationId="{400792E5-9ED7-46C4-9C77-27C8DA7ECC9A}"/>
          </ac:spMkLst>
        </pc:spChg>
        <pc:picChg chg="add del mod">
          <ac:chgData name="li bo" userId="86e360d6c7446f46" providerId="LiveId" clId="{57CAE9AC-2B83-4AFA-B4AD-9474DC866441}" dt="2022-07-26T06:42:42.830" v="11533" actId="478"/>
          <ac:picMkLst>
            <pc:docMk/>
            <pc:sldMk cId="2805873893" sldId="274"/>
            <ac:picMk id="8" creationId="{357510C2-4F7A-4E24-8B0F-8A200FB61E3F}"/>
          </ac:picMkLst>
        </pc:picChg>
        <pc:picChg chg="del">
          <ac:chgData name="li bo" userId="86e360d6c7446f46" providerId="LiveId" clId="{57CAE9AC-2B83-4AFA-B4AD-9474DC866441}" dt="2022-07-24T09:09:19.470" v="3495" actId="478"/>
          <ac:picMkLst>
            <pc:docMk/>
            <pc:sldMk cId="2805873893" sldId="274"/>
            <ac:picMk id="17" creationId="{81BD64E3-A050-4943-804E-27E00563E7C3}"/>
          </ac:picMkLst>
        </pc:picChg>
        <pc:picChg chg="del">
          <ac:chgData name="li bo" userId="86e360d6c7446f46" providerId="LiveId" clId="{57CAE9AC-2B83-4AFA-B4AD-9474DC866441}" dt="2022-07-24T09:09:21.658" v="3496" actId="478"/>
          <ac:picMkLst>
            <pc:docMk/>
            <pc:sldMk cId="2805873893" sldId="274"/>
            <ac:picMk id="19" creationId="{A433EE6E-3660-417F-AAA5-5C12B32600ED}"/>
          </ac:picMkLst>
        </pc:picChg>
        <pc:picChg chg="del">
          <ac:chgData name="li bo" userId="86e360d6c7446f46" providerId="LiveId" clId="{57CAE9AC-2B83-4AFA-B4AD-9474DC866441}" dt="2022-07-24T09:09:22.346" v="3497" actId="478"/>
          <ac:picMkLst>
            <pc:docMk/>
            <pc:sldMk cId="2805873893" sldId="274"/>
            <ac:picMk id="21" creationId="{12FB10D9-4698-4664-BE92-0B26BD5ACBB0}"/>
          </ac:picMkLst>
        </pc:picChg>
      </pc:sldChg>
      <pc:sldChg chg="add del">
        <pc:chgData name="li bo" userId="86e360d6c7446f46" providerId="LiveId" clId="{57CAE9AC-2B83-4AFA-B4AD-9474DC866441}" dt="2022-07-24T09:09:14.281" v="3493" actId="47"/>
        <pc:sldMkLst>
          <pc:docMk/>
          <pc:sldMk cId="3510441832" sldId="274"/>
        </pc:sldMkLst>
      </pc:sldChg>
      <pc:sldChg chg="addSp delSp modSp add del mod">
        <pc:chgData name="li bo" userId="86e360d6c7446f46" providerId="LiveId" clId="{57CAE9AC-2B83-4AFA-B4AD-9474DC866441}" dt="2022-07-24T09:36:51.431" v="3956" actId="47"/>
        <pc:sldMkLst>
          <pc:docMk/>
          <pc:sldMk cId="1837970218" sldId="275"/>
        </pc:sldMkLst>
        <pc:spChg chg="mod">
          <ac:chgData name="li bo" userId="86e360d6c7446f46" providerId="LiveId" clId="{57CAE9AC-2B83-4AFA-B4AD-9474DC866441}" dt="2022-07-24T09:21:08.427" v="3658" actId="20577"/>
          <ac:spMkLst>
            <pc:docMk/>
            <pc:sldMk cId="1837970218" sldId="275"/>
            <ac:spMk id="2" creationId="{0C75C674-70A3-4942-B8AC-01028A4EC8A8}"/>
          </ac:spMkLst>
        </pc:spChg>
        <pc:picChg chg="mod">
          <ac:chgData name="li bo" userId="86e360d6c7446f46" providerId="LiveId" clId="{57CAE9AC-2B83-4AFA-B4AD-9474DC866441}" dt="2022-07-24T09:21:07.819" v="3656" actId="1076"/>
          <ac:picMkLst>
            <pc:docMk/>
            <pc:sldMk cId="1837970218" sldId="275"/>
            <ac:picMk id="5" creationId="{9766C86E-00DA-4FB1-B45A-B511828D5EC3}"/>
          </ac:picMkLst>
        </pc:picChg>
        <pc:picChg chg="del">
          <ac:chgData name="li bo" userId="86e360d6c7446f46" providerId="LiveId" clId="{57CAE9AC-2B83-4AFA-B4AD-9474DC866441}" dt="2022-07-24T09:16:16.158" v="3616" actId="478"/>
          <ac:picMkLst>
            <pc:docMk/>
            <pc:sldMk cId="1837970218" sldId="275"/>
            <ac:picMk id="6" creationId="{AF680078-B43D-46F5-921C-322B1348D267}"/>
          </ac:picMkLst>
        </pc:picChg>
        <pc:picChg chg="del">
          <ac:chgData name="li bo" userId="86e360d6c7446f46" providerId="LiveId" clId="{57CAE9AC-2B83-4AFA-B4AD-9474DC866441}" dt="2022-07-24T09:16:16.610" v="3617" actId="478"/>
          <ac:picMkLst>
            <pc:docMk/>
            <pc:sldMk cId="1837970218" sldId="275"/>
            <ac:picMk id="8" creationId="{D052B87F-55A7-4012-BDDF-916D0A5E2BF2}"/>
          </ac:picMkLst>
        </pc:picChg>
        <pc:picChg chg="add mod">
          <ac:chgData name="li bo" userId="86e360d6c7446f46" providerId="LiveId" clId="{57CAE9AC-2B83-4AFA-B4AD-9474DC866441}" dt="2022-07-24T09:16:34.011" v="3623" actId="1076"/>
          <ac:picMkLst>
            <pc:docMk/>
            <pc:sldMk cId="1837970218" sldId="275"/>
            <ac:picMk id="9" creationId="{0EEFDB34-6850-4A19-AB9D-628EF421408A}"/>
          </ac:picMkLst>
        </pc:picChg>
        <pc:picChg chg="del">
          <ac:chgData name="li bo" userId="86e360d6c7446f46" providerId="LiveId" clId="{57CAE9AC-2B83-4AFA-B4AD-9474DC866441}" dt="2022-07-24T09:16:16.975" v="3618" actId="478"/>
          <ac:picMkLst>
            <pc:docMk/>
            <pc:sldMk cId="1837970218" sldId="275"/>
            <ac:picMk id="12" creationId="{3F2081E3-57AE-483A-BF53-4F5A641A0272}"/>
          </ac:picMkLst>
        </pc:picChg>
      </pc:sldChg>
      <pc:sldChg chg="addSp delSp modSp add mod modAnim modNotesTx">
        <pc:chgData name="li bo" userId="86e360d6c7446f46" providerId="LiveId" clId="{57CAE9AC-2B83-4AFA-B4AD-9474DC866441}" dt="2022-08-31T08:15:07.511" v="34928"/>
        <pc:sldMkLst>
          <pc:docMk/>
          <pc:sldMk cId="3059153102" sldId="276"/>
        </pc:sldMkLst>
        <pc:spChg chg="mod">
          <ac:chgData name="li bo" userId="86e360d6c7446f46" providerId="LiveId" clId="{57CAE9AC-2B83-4AFA-B4AD-9474DC866441}" dt="2022-07-24T09:32:30.053" v="3865" actId="20577"/>
          <ac:spMkLst>
            <pc:docMk/>
            <pc:sldMk cId="3059153102" sldId="276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6T06:43:23.061" v="11570" actId="20577"/>
          <ac:spMkLst>
            <pc:docMk/>
            <pc:sldMk cId="3059153102" sldId="276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7-26T06:43:27.931" v="11575"/>
          <ac:spMkLst>
            <pc:docMk/>
            <pc:sldMk cId="3059153102" sldId="276"/>
            <ac:spMk id="15" creationId="{9E689C70-3372-44AA-B673-72EA7C25BFED}"/>
          </ac:spMkLst>
        </pc:spChg>
        <pc:spChg chg="add mod">
          <ac:chgData name="li bo" userId="86e360d6c7446f46" providerId="LiveId" clId="{57CAE9AC-2B83-4AFA-B4AD-9474DC866441}" dt="2022-07-26T06:44:19.174" v="11619" actId="20577"/>
          <ac:spMkLst>
            <pc:docMk/>
            <pc:sldMk cId="3059153102" sldId="276"/>
            <ac:spMk id="21" creationId="{387D105C-4317-403F-825F-0B5BBD2C1243}"/>
          </ac:spMkLst>
        </pc:spChg>
        <pc:picChg chg="del mod ord">
          <ac:chgData name="li bo" userId="86e360d6c7446f46" providerId="LiveId" clId="{57CAE9AC-2B83-4AFA-B4AD-9474DC866441}" dt="2022-07-24T09:32:31.355" v="3866" actId="478"/>
          <ac:picMkLst>
            <pc:docMk/>
            <pc:sldMk cId="3059153102" sldId="276"/>
            <ac:picMk id="5" creationId="{EBEFFF69-1915-408B-AAFA-7EA1C2EDFC80}"/>
          </ac:picMkLst>
        </pc:picChg>
        <pc:picChg chg="del">
          <ac:chgData name="li bo" userId="86e360d6c7446f46" providerId="LiveId" clId="{57CAE9AC-2B83-4AFA-B4AD-9474DC866441}" dt="2022-07-24T09:22:30.953" v="3700" actId="478"/>
          <ac:picMkLst>
            <pc:docMk/>
            <pc:sldMk cId="3059153102" sldId="276"/>
            <ac:picMk id="6" creationId="{223867B9-F0EF-4274-81CE-9081AFCBE824}"/>
          </ac:picMkLst>
        </pc:picChg>
        <pc:picChg chg="add del mod">
          <ac:chgData name="li bo" userId="86e360d6c7446f46" providerId="LiveId" clId="{57CAE9AC-2B83-4AFA-B4AD-9474DC866441}" dt="2022-07-24T09:21:27.869" v="3676" actId="478"/>
          <ac:picMkLst>
            <pc:docMk/>
            <pc:sldMk cId="3059153102" sldId="276"/>
            <ac:picMk id="7" creationId="{0C18677F-D57E-41ED-82F6-FE91D4729926}"/>
          </ac:picMkLst>
        </pc:picChg>
        <pc:picChg chg="del">
          <ac:chgData name="li bo" userId="86e360d6c7446f46" providerId="LiveId" clId="{57CAE9AC-2B83-4AFA-B4AD-9474DC866441}" dt="2022-07-24T09:27:00.170" v="3709" actId="478"/>
          <ac:picMkLst>
            <pc:docMk/>
            <pc:sldMk cId="3059153102" sldId="276"/>
            <ac:picMk id="8" creationId="{357510C2-4F7A-4E24-8B0F-8A200FB61E3F}"/>
          </ac:picMkLst>
        </pc:picChg>
        <pc:picChg chg="del mod">
          <ac:chgData name="li bo" userId="86e360d6c7446f46" providerId="LiveId" clId="{57CAE9AC-2B83-4AFA-B4AD-9474DC866441}" dt="2022-07-26T06:43:09.634" v="11556" actId="478"/>
          <ac:picMkLst>
            <pc:docMk/>
            <pc:sldMk cId="3059153102" sldId="276"/>
            <ac:picMk id="10" creationId="{74AE0163-83C9-45A7-9287-78322F323542}"/>
          </ac:picMkLst>
        </pc:picChg>
        <pc:picChg chg="add mod">
          <ac:chgData name="li bo" userId="86e360d6c7446f46" providerId="LiveId" clId="{57CAE9AC-2B83-4AFA-B4AD-9474DC866441}" dt="2022-07-24T09:33:47.317" v="3876" actId="1076"/>
          <ac:picMkLst>
            <pc:docMk/>
            <pc:sldMk cId="3059153102" sldId="276"/>
            <ac:picMk id="12" creationId="{FC06F585-98C2-4282-AE5C-314107C6407C}"/>
          </ac:picMkLst>
        </pc:picChg>
        <pc:picChg chg="add del mod">
          <ac:chgData name="li bo" userId="86e360d6c7446f46" providerId="LiveId" clId="{57CAE9AC-2B83-4AFA-B4AD-9474DC866441}" dt="2022-07-24T09:29:09.013" v="3770" actId="478"/>
          <ac:picMkLst>
            <pc:docMk/>
            <pc:sldMk cId="3059153102" sldId="276"/>
            <ac:picMk id="14" creationId="{C94EC3AC-B7C5-4D1C-9418-3413F1844D79}"/>
          </ac:picMkLst>
        </pc:picChg>
        <pc:picChg chg="del mod">
          <ac:chgData name="li bo" userId="86e360d6c7446f46" providerId="LiveId" clId="{57CAE9AC-2B83-4AFA-B4AD-9474DC866441}" dt="2022-07-26T06:43:24.593" v="11571" actId="478"/>
          <ac:picMkLst>
            <pc:docMk/>
            <pc:sldMk cId="3059153102" sldId="276"/>
            <ac:picMk id="17" creationId="{A52135C3-584F-4747-B95F-1182DCE3E883}"/>
          </ac:picMkLst>
        </pc:picChg>
        <pc:picChg chg="add del mod">
          <ac:chgData name="li bo" userId="86e360d6c7446f46" providerId="LiveId" clId="{57CAE9AC-2B83-4AFA-B4AD-9474DC866441}" dt="2022-07-26T06:43:15.428" v="11558" actId="478"/>
          <ac:picMkLst>
            <pc:docMk/>
            <pc:sldMk cId="3059153102" sldId="276"/>
            <ac:picMk id="18" creationId="{CCEC2C15-9D7E-4318-B2F5-A322BBD59A1E}"/>
          </ac:picMkLst>
        </pc:picChg>
        <pc:picChg chg="add mod">
          <ac:chgData name="li bo" userId="86e360d6c7446f46" providerId="LiveId" clId="{57CAE9AC-2B83-4AFA-B4AD-9474DC866441}" dt="2022-07-24T09:36:01.033" v="3954" actId="14100"/>
          <ac:picMkLst>
            <pc:docMk/>
            <pc:sldMk cId="3059153102" sldId="276"/>
            <ac:picMk id="20" creationId="{24332DBA-43A0-4AB8-990E-AB0F24B8479A}"/>
          </ac:picMkLst>
        </pc:picChg>
        <pc:picChg chg="del mod">
          <ac:chgData name="li bo" userId="86e360d6c7446f46" providerId="LiveId" clId="{57CAE9AC-2B83-4AFA-B4AD-9474DC866441}" dt="2022-07-26T06:44:11.712" v="11610" actId="478"/>
          <ac:picMkLst>
            <pc:docMk/>
            <pc:sldMk cId="3059153102" sldId="276"/>
            <ac:picMk id="23" creationId="{C5F4AE04-093C-43F4-AEB3-BB80061078C2}"/>
          </ac:picMkLst>
        </pc:picChg>
        <pc:picChg chg="add del mod">
          <ac:chgData name="li bo" userId="86e360d6c7446f46" providerId="LiveId" clId="{57CAE9AC-2B83-4AFA-B4AD-9474DC866441}" dt="2022-07-24T09:35:54.906" v="3951" actId="478"/>
          <ac:picMkLst>
            <pc:docMk/>
            <pc:sldMk cId="3059153102" sldId="276"/>
            <ac:picMk id="24" creationId="{F2ACA008-521E-4C94-9AE8-5D92BE602CF4}"/>
          </ac:picMkLst>
        </pc:picChg>
        <pc:picChg chg="del mod ord">
          <ac:chgData name="li bo" userId="86e360d6c7446f46" providerId="LiveId" clId="{57CAE9AC-2B83-4AFA-B4AD-9474DC866441}" dt="2022-07-26T06:44:12.859" v="11611" actId="478"/>
          <ac:picMkLst>
            <pc:docMk/>
            <pc:sldMk cId="3059153102" sldId="276"/>
            <ac:picMk id="26" creationId="{045709E8-62BD-43D7-9F40-142293D38B20}"/>
          </ac:picMkLst>
        </pc:picChg>
      </pc:sldChg>
      <pc:sldChg chg="addSp delSp modSp add mod modNotesTx">
        <pc:chgData name="li bo" userId="86e360d6c7446f46" providerId="LiveId" clId="{57CAE9AC-2B83-4AFA-B4AD-9474DC866441}" dt="2022-08-31T08:14:26.231" v="34926" actId="20577"/>
        <pc:sldMkLst>
          <pc:docMk/>
          <pc:sldMk cId="1863265584" sldId="277"/>
        </pc:sldMkLst>
        <pc:spChg chg="mod">
          <ac:chgData name="li bo" userId="86e360d6c7446f46" providerId="LiveId" clId="{57CAE9AC-2B83-4AFA-B4AD-9474DC866441}" dt="2022-08-03T01:56:01.417" v="14600" actId="20577"/>
          <ac:spMkLst>
            <pc:docMk/>
            <pc:sldMk cId="1863265584" sldId="277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8-19T15:04:55.711" v="34549" actId="478"/>
          <ac:spMkLst>
            <pc:docMk/>
            <pc:sldMk cId="1863265584" sldId="277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8-19T15:04:56.868" v="34550" actId="478"/>
          <ac:spMkLst>
            <pc:docMk/>
            <pc:sldMk cId="1863265584" sldId="277"/>
            <ac:spMk id="5" creationId="{1F3B12B0-21CF-454D-ADBB-70CDAA313869}"/>
          </ac:spMkLst>
        </pc:spChg>
        <pc:picChg chg="del">
          <ac:chgData name="li bo" userId="86e360d6c7446f46" providerId="LiveId" clId="{57CAE9AC-2B83-4AFA-B4AD-9474DC866441}" dt="2022-08-03T01:55:50.006" v="14587" actId="478"/>
          <ac:picMkLst>
            <pc:docMk/>
            <pc:sldMk cId="1863265584" sldId="277"/>
            <ac:picMk id="5" creationId="{9766C86E-00DA-4FB1-B45A-B511828D5EC3}"/>
          </ac:picMkLst>
        </pc:picChg>
        <pc:picChg chg="mod">
          <ac:chgData name="li bo" userId="86e360d6c7446f46" providerId="LiveId" clId="{57CAE9AC-2B83-4AFA-B4AD-9474DC866441}" dt="2022-08-04T09:02:49.240" v="18543" actId="1076"/>
          <ac:picMkLst>
            <pc:docMk/>
            <pc:sldMk cId="1863265584" sldId="277"/>
            <ac:picMk id="9" creationId="{0EEFDB34-6850-4A19-AB9D-628EF421408A}"/>
          </ac:picMkLst>
        </pc:picChg>
      </pc:sldChg>
      <pc:sldChg chg="addSp delSp modSp add del mod modNotesTx">
        <pc:chgData name="li bo" userId="86e360d6c7446f46" providerId="LiveId" clId="{57CAE9AC-2B83-4AFA-B4AD-9474DC866441}" dt="2022-07-25T01:46:20.637" v="8802" actId="47"/>
        <pc:sldMkLst>
          <pc:docMk/>
          <pc:sldMk cId="485733095" sldId="278"/>
        </pc:sldMkLst>
        <pc:spChg chg="mod">
          <ac:chgData name="li bo" userId="86e360d6c7446f46" providerId="LiveId" clId="{57CAE9AC-2B83-4AFA-B4AD-9474DC866441}" dt="2022-07-24T09:49:12.835" v="4145" actId="20577"/>
          <ac:spMkLst>
            <pc:docMk/>
            <pc:sldMk cId="485733095" sldId="278"/>
            <ac:spMk id="3" creationId="{400792E5-9ED7-46C4-9C77-27C8DA7ECC9A}"/>
          </ac:spMkLst>
        </pc:spChg>
        <pc:spChg chg="del">
          <ac:chgData name="li bo" userId="86e360d6c7446f46" providerId="LiveId" clId="{57CAE9AC-2B83-4AFA-B4AD-9474DC866441}" dt="2022-07-24T09:32:22.532" v="3860" actId="478"/>
          <ac:spMkLst>
            <pc:docMk/>
            <pc:sldMk cId="485733095" sldId="278"/>
            <ac:spMk id="15" creationId="{9E689C70-3372-44AA-B673-72EA7C25BFED}"/>
          </ac:spMkLst>
        </pc:spChg>
        <pc:picChg chg="del mod">
          <ac:chgData name="li bo" userId="86e360d6c7446f46" providerId="LiveId" clId="{57CAE9AC-2B83-4AFA-B4AD-9474DC866441}" dt="2022-07-24T09:39:23.008" v="4017" actId="478"/>
          <ac:picMkLst>
            <pc:docMk/>
            <pc:sldMk cId="485733095" sldId="278"/>
            <ac:picMk id="6" creationId="{A3E13983-CC57-4EDF-95F8-506D96431AA1}"/>
          </ac:picMkLst>
        </pc:picChg>
        <pc:picChg chg="del mod">
          <ac:chgData name="li bo" userId="86e360d6c7446f46" providerId="LiveId" clId="{57CAE9AC-2B83-4AFA-B4AD-9474DC866441}" dt="2022-07-24T09:46:45.400" v="4094" actId="478"/>
          <ac:picMkLst>
            <pc:docMk/>
            <pc:sldMk cId="485733095" sldId="278"/>
            <ac:picMk id="8" creationId="{5442D8FA-4A8A-4746-9C41-DBF180F90D00}"/>
          </ac:picMkLst>
        </pc:picChg>
        <pc:picChg chg="del">
          <ac:chgData name="li bo" userId="86e360d6c7446f46" providerId="LiveId" clId="{57CAE9AC-2B83-4AFA-B4AD-9474DC866441}" dt="2022-07-24T09:38:15.409" v="3976" actId="478"/>
          <ac:picMkLst>
            <pc:docMk/>
            <pc:sldMk cId="485733095" sldId="278"/>
            <ac:picMk id="10" creationId="{74AE0163-83C9-45A7-9287-78322F323542}"/>
          </ac:picMkLst>
        </pc:picChg>
        <pc:picChg chg="mod ord">
          <ac:chgData name="li bo" userId="86e360d6c7446f46" providerId="LiveId" clId="{57CAE9AC-2B83-4AFA-B4AD-9474DC866441}" dt="2022-07-24T09:47:54.836" v="4116" actId="1076"/>
          <ac:picMkLst>
            <pc:docMk/>
            <pc:sldMk cId="485733095" sldId="278"/>
            <ac:picMk id="11" creationId="{C0F6B47A-3708-45E0-A962-918C3BD08B2E}"/>
          </ac:picMkLst>
        </pc:picChg>
        <pc:picChg chg="del">
          <ac:chgData name="li bo" userId="86e360d6c7446f46" providerId="LiveId" clId="{57CAE9AC-2B83-4AFA-B4AD-9474DC866441}" dt="2022-07-24T09:32:18.670" v="3857" actId="478"/>
          <ac:picMkLst>
            <pc:docMk/>
            <pc:sldMk cId="485733095" sldId="278"/>
            <ac:picMk id="12" creationId="{FC06F585-98C2-4282-AE5C-314107C6407C}"/>
          </ac:picMkLst>
        </pc:picChg>
        <pc:picChg chg="add mod">
          <ac:chgData name="li bo" userId="86e360d6c7446f46" providerId="LiveId" clId="{57CAE9AC-2B83-4AFA-B4AD-9474DC866441}" dt="2022-07-24T09:48:24.802" v="4125" actId="1076"/>
          <ac:picMkLst>
            <pc:docMk/>
            <pc:sldMk cId="485733095" sldId="278"/>
            <ac:picMk id="14" creationId="{45F1C2E9-A14E-456B-9066-5958C397B1DC}"/>
          </ac:picMkLst>
        </pc:picChg>
        <pc:picChg chg="del">
          <ac:chgData name="li bo" userId="86e360d6c7446f46" providerId="LiveId" clId="{57CAE9AC-2B83-4AFA-B4AD-9474DC866441}" dt="2022-07-24T09:32:21.343" v="3859" actId="478"/>
          <ac:picMkLst>
            <pc:docMk/>
            <pc:sldMk cId="485733095" sldId="278"/>
            <ac:picMk id="17" creationId="{A52135C3-584F-4747-B95F-1182DCE3E883}"/>
          </ac:picMkLst>
        </pc:picChg>
        <pc:picChg chg="del">
          <ac:chgData name="li bo" userId="86e360d6c7446f46" providerId="LiveId" clId="{57CAE9AC-2B83-4AFA-B4AD-9474DC866441}" dt="2022-07-24T09:32:19.967" v="3858" actId="478"/>
          <ac:picMkLst>
            <pc:docMk/>
            <pc:sldMk cId="485733095" sldId="278"/>
            <ac:picMk id="18" creationId="{CCEC2C15-9D7E-4318-B2F5-A322BBD59A1E}"/>
          </ac:picMkLst>
        </pc:picChg>
      </pc:sldChg>
      <pc:sldChg chg="addSp delSp modSp add del mod">
        <pc:chgData name="li bo" userId="86e360d6c7446f46" providerId="LiveId" clId="{57CAE9AC-2B83-4AFA-B4AD-9474DC866441}" dt="2022-07-24T10:50:38.062" v="4985" actId="47"/>
        <pc:sldMkLst>
          <pc:docMk/>
          <pc:sldMk cId="2179895977" sldId="279"/>
        </pc:sldMkLst>
        <pc:spChg chg="mod">
          <ac:chgData name="li bo" userId="86e360d6c7446f46" providerId="LiveId" clId="{57CAE9AC-2B83-4AFA-B4AD-9474DC866441}" dt="2022-07-24T10:25:28.105" v="4725" actId="20577"/>
          <ac:spMkLst>
            <pc:docMk/>
            <pc:sldMk cId="2179895977" sldId="279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4T10:27:07.209" v="4743" actId="20577"/>
          <ac:spMkLst>
            <pc:docMk/>
            <pc:sldMk cId="2179895977" sldId="279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4T09:52:26.193" v="4191" actId="478"/>
          <ac:picMkLst>
            <pc:docMk/>
            <pc:sldMk cId="2179895977" sldId="279"/>
            <ac:picMk id="5" creationId="{8A1CC5E3-9B4A-49E8-8C1C-2559975DC582}"/>
          </ac:picMkLst>
        </pc:picChg>
        <pc:picChg chg="add mod">
          <ac:chgData name="li bo" userId="86e360d6c7446f46" providerId="LiveId" clId="{57CAE9AC-2B83-4AFA-B4AD-9474DC866441}" dt="2022-07-24T10:25:36.206" v="4728" actId="1076"/>
          <ac:picMkLst>
            <pc:docMk/>
            <pc:sldMk cId="2179895977" sldId="279"/>
            <ac:picMk id="6" creationId="{71B761D6-7170-4140-AAA1-0448854F84AA}"/>
          </ac:picMkLst>
        </pc:picChg>
        <pc:picChg chg="add del mod">
          <ac:chgData name="li bo" userId="86e360d6c7446f46" providerId="LiveId" clId="{57CAE9AC-2B83-4AFA-B4AD-9474DC866441}" dt="2022-07-24T10:29:05.976" v="4745"/>
          <ac:picMkLst>
            <pc:docMk/>
            <pc:sldMk cId="2179895977" sldId="279"/>
            <ac:picMk id="7" creationId="{CF82047F-608B-4CDA-B387-7DECEE8D8703}"/>
          </ac:picMkLst>
        </pc:picChg>
      </pc:sldChg>
      <pc:sldChg chg="delSp modSp add mod modAnim modNotesTx">
        <pc:chgData name="li bo" userId="86e360d6c7446f46" providerId="LiveId" clId="{57CAE9AC-2B83-4AFA-B4AD-9474DC866441}" dt="2022-08-31T08:15:43.005" v="34931"/>
        <pc:sldMkLst>
          <pc:docMk/>
          <pc:sldMk cId="166566599" sldId="280"/>
        </pc:sldMkLst>
        <pc:spChg chg="mod">
          <ac:chgData name="li bo" userId="86e360d6c7446f46" providerId="LiveId" clId="{57CAE9AC-2B83-4AFA-B4AD-9474DC866441}" dt="2022-08-03T01:56:25.745" v="14619" actId="20577"/>
          <ac:spMkLst>
            <pc:docMk/>
            <pc:sldMk cId="166566599" sldId="280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5T07:39:47.044" v="23275" actId="255"/>
          <ac:spMkLst>
            <pc:docMk/>
            <pc:sldMk cId="166566599" sldId="280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8-03T01:56:10.008" v="14601" actId="478"/>
          <ac:picMkLst>
            <pc:docMk/>
            <pc:sldMk cId="166566599" sldId="280"/>
            <ac:picMk id="5" creationId="{EBEFFF69-1915-408B-AAFA-7EA1C2EDFC80}"/>
          </ac:picMkLst>
        </pc:picChg>
      </pc:sldChg>
      <pc:sldChg chg="addSp delSp modSp add mod">
        <pc:chgData name="li bo" userId="86e360d6c7446f46" providerId="LiveId" clId="{57CAE9AC-2B83-4AFA-B4AD-9474DC866441}" dt="2022-08-05T08:40:25.818" v="23712" actId="20577"/>
        <pc:sldMkLst>
          <pc:docMk/>
          <pc:sldMk cId="3349120295" sldId="281"/>
        </pc:sldMkLst>
        <pc:spChg chg="mod">
          <ac:chgData name="li bo" userId="86e360d6c7446f46" providerId="LiveId" clId="{57CAE9AC-2B83-4AFA-B4AD-9474DC866441}" dt="2022-08-05T08:40:25.818" v="23712" actId="20577"/>
          <ac:spMkLst>
            <pc:docMk/>
            <pc:sldMk cId="3349120295" sldId="281"/>
            <ac:spMk id="2" creationId="{0C75C674-70A3-4942-B8AC-01028A4EC8A8}"/>
          </ac:spMkLst>
        </pc:spChg>
        <pc:spChg chg="del mod">
          <ac:chgData name="li bo" userId="86e360d6c7446f46" providerId="LiveId" clId="{57CAE9AC-2B83-4AFA-B4AD-9474DC866441}" dt="2022-07-24T10:16:43.395" v="4579"/>
          <ac:spMkLst>
            <pc:docMk/>
            <pc:sldMk cId="3349120295" sldId="281"/>
            <ac:spMk id="3" creationId="{400792E5-9ED7-46C4-9C77-27C8DA7ECC9A}"/>
          </ac:spMkLst>
        </pc:spChg>
        <pc:grpChg chg="add mod">
          <ac:chgData name="li bo" userId="86e360d6c7446f46" providerId="LiveId" clId="{57CAE9AC-2B83-4AFA-B4AD-9474DC866441}" dt="2022-07-24T10:24:01.562" v="4701" actId="164"/>
          <ac:grpSpMkLst>
            <pc:docMk/>
            <pc:sldMk cId="3349120295" sldId="281"/>
            <ac:grpSpMk id="28" creationId="{1B09D8ED-37CA-48E0-8F38-B3EA24579EDD}"/>
          </ac:grpSpMkLst>
        </pc:grpChg>
        <pc:picChg chg="add del mod">
          <ac:chgData name="li bo" userId="86e360d6c7446f46" providerId="LiveId" clId="{57CAE9AC-2B83-4AFA-B4AD-9474DC866441}" dt="2022-08-05T08:40:22.713" v="23707" actId="478"/>
          <ac:picMkLst>
            <pc:docMk/>
            <pc:sldMk cId="3349120295" sldId="281"/>
            <ac:picMk id="4" creationId="{6B7C5B85-3793-49FA-8C12-E27B55AD4CB9}"/>
          </ac:picMkLst>
        </pc:picChg>
        <pc:picChg chg="add mod">
          <ac:chgData name="li bo" userId="86e360d6c7446f46" providerId="LiveId" clId="{57CAE9AC-2B83-4AFA-B4AD-9474DC866441}" dt="2022-07-24T10:19:24.391" v="4647" actId="1076"/>
          <ac:picMkLst>
            <pc:docMk/>
            <pc:sldMk cId="3349120295" sldId="281"/>
            <ac:picMk id="6" creationId="{DBED3AD8-C94D-4766-A7FB-A15F12B20744}"/>
          </ac:picMkLst>
        </pc:picChg>
        <pc:picChg chg="add del mod">
          <ac:chgData name="li bo" userId="86e360d6c7446f46" providerId="LiveId" clId="{57CAE9AC-2B83-4AFA-B4AD-9474DC866441}" dt="2022-07-24T10:18:11.523" v="4595" actId="478"/>
          <ac:picMkLst>
            <pc:docMk/>
            <pc:sldMk cId="3349120295" sldId="281"/>
            <ac:picMk id="7" creationId="{2967B8B6-A814-4824-BCA5-1F8E3B247FB1}"/>
          </ac:picMkLst>
        </pc:picChg>
        <pc:picChg chg="del mod ord">
          <ac:chgData name="li bo" userId="86e360d6c7446f46" providerId="LiveId" clId="{57CAE9AC-2B83-4AFA-B4AD-9474DC866441}" dt="2022-07-24T10:18:24.590" v="4609" actId="478"/>
          <ac:picMkLst>
            <pc:docMk/>
            <pc:sldMk cId="3349120295" sldId="281"/>
            <ac:picMk id="8" creationId="{0AFCE0C7-6E4F-4921-994A-FC6DEDEBCC2E}"/>
          </ac:picMkLst>
        </pc:picChg>
        <pc:picChg chg="del mod ord">
          <ac:chgData name="li bo" userId="86e360d6c7446f46" providerId="LiveId" clId="{57CAE9AC-2B83-4AFA-B4AD-9474DC866441}" dt="2022-07-24T10:18:37.302" v="4623" actId="478"/>
          <ac:picMkLst>
            <pc:docMk/>
            <pc:sldMk cId="3349120295" sldId="281"/>
            <ac:picMk id="10" creationId="{56AA234A-E1B8-451D-A78E-8E6DCD82EEC7}"/>
          </ac:picMkLst>
        </pc:picChg>
        <pc:picChg chg="del mod ord">
          <ac:chgData name="li bo" userId="86e360d6c7446f46" providerId="LiveId" clId="{57CAE9AC-2B83-4AFA-B4AD-9474DC866441}" dt="2022-07-24T10:18:58.636" v="4637" actId="478"/>
          <ac:picMkLst>
            <pc:docMk/>
            <pc:sldMk cId="3349120295" sldId="281"/>
            <ac:picMk id="12" creationId="{6D8D41E5-43E7-4E45-B21E-75025A43CADE}"/>
          </ac:picMkLst>
        </pc:picChg>
        <pc:picChg chg="mod ord">
          <ac:chgData name="li bo" userId="86e360d6c7446f46" providerId="LiveId" clId="{57CAE9AC-2B83-4AFA-B4AD-9474DC866441}" dt="2022-07-24T10:19:37.945" v="4649" actId="1076"/>
          <ac:picMkLst>
            <pc:docMk/>
            <pc:sldMk cId="3349120295" sldId="281"/>
            <ac:picMk id="14" creationId="{B85A85E1-549D-43AE-B98D-14E13A78FE99}"/>
          </ac:picMkLst>
        </pc:picChg>
        <pc:picChg chg="add del mod">
          <ac:chgData name="li bo" userId="86e360d6c7446f46" providerId="LiveId" clId="{57CAE9AC-2B83-4AFA-B4AD-9474DC866441}" dt="2022-07-24T10:19:58.306" v="4663" actId="478"/>
          <ac:picMkLst>
            <pc:docMk/>
            <pc:sldMk cId="3349120295" sldId="281"/>
            <ac:picMk id="16" creationId="{9C3F2EA0-02AB-4DCF-89BB-DCF2F345CDB3}"/>
          </ac:picMkLst>
        </pc:picChg>
        <pc:picChg chg="mod ord">
          <ac:chgData name="li bo" userId="86e360d6c7446f46" providerId="LiveId" clId="{57CAE9AC-2B83-4AFA-B4AD-9474DC866441}" dt="2022-07-24T10:19:58.306" v="4665" actId="962"/>
          <ac:picMkLst>
            <pc:docMk/>
            <pc:sldMk cId="3349120295" sldId="281"/>
            <ac:picMk id="17" creationId="{8A1FB12D-AF6A-4BBF-8106-C7C78AE3EA77}"/>
          </ac:picMkLst>
        </pc:picChg>
        <pc:picChg chg="del mod">
          <ac:chgData name="li bo" userId="86e360d6c7446f46" providerId="LiveId" clId="{57CAE9AC-2B83-4AFA-B4AD-9474DC866441}" dt="2022-07-24T10:22:49.850" v="4690" actId="478"/>
          <ac:picMkLst>
            <pc:docMk/>
            <pc:sldMk cId="3349120295" sldId="281"/>
            <ac:picMk id="19" creationId="{C380F60E-1FE4-4FE7-85E7-FC3CCA17E19F}"/>
          </ac:picMkLst>
        </pc:picChg>
        <pc:picChg chg="add del">
          <ac:chgData name="li bo" userId="86e360d6c7446f46" providerId="LiveId" clId="{57CAE9AC-2B83-4AFA-B4AD-9474DC866441}" dt="2022-07-24T10:20:48.220" v="4678" actId="478"/>
          <ac:picMkLst>
            <pc:docMk/>
            <pc:sldMk cId="3349120295" sldId="281"/>
            <ac:picMk id="21" creationId="{F4639A57-E7D0-4145-B9FF-4132E3A4DD12}"/>
          </ac:picMkLst>
        </pc:picChg>
        <pc:picChg chg="del mod">
          <ac:chgData name="li bo" userId="86e360d6c7446f46" providerId="LiveId" clId="{57CAE9AC-2B83-4AFA-B4AD-9474DC866441}" dt="2022-07-24T10:22:49.218" v="4689" actId="478"/>
          <ac:picMkLst>
            <pc:docMk/>
            <pc:sldMk cId="3349120295" sldId="281"/>
            <ac:picMk id="23" creationId="{5236499B-2811-4D60-9244-0C5DD2EA7B76}"/>
          </ac:picMkLst>
        </pc:picChg>
        <pc:picChg chg="add mod">
          <ac:chgData name="li bo" userId="86e360d6c7446f46" providerId="LiveId" clId="{57CAE9AC-2B83-4AFA-B4AD-9474DC866441}" dt="2022-07-24T10:24:01.562" v="4701" actId="164"/>
          <ac:picMkLst>
            <pc:docMk/>
            <pc:sldMk cId="3349120295" sldId="281"/>
            <ac:picMk id="25" creationId="{FEA318DE-CB30-46E8-A6D6-081DB7042469}"/>
          </ac:picMkLst>
        </pc:picChg>
        <pc:picChg chg="add mod">
          <ac:chgData name="li bo" userId="86e360d6c7446f46" providerId="LiveId" clId="{57CAE9AC-2B83-4AFA-B4AD-9474DC866441}" dt="2022-07-24T10:24:01.562" v="4701" actId="164"/>
          <ac:picMkLst>
            <pc:docMk/>
            <pc:sldMk cId="3349120295" sldId="281"/>
            <ac:picMk id="27" creationId="{2B03197D-9670-4A7F-AB40-07CCE15403C9}"/>
          </ac:picMkLst>
        </pc:picChg>
        <pc:picChg chg="add mod">
          <ac:chgData name="li bo" userId="86e360d6c7446f46" providerId="LiveId" clId="{57CAE9AC-2B83-4AFA-B4AD-9474DC866441}" dt="2022-07-24T10:24:01.562" v="4701" actId="164"/>
          <ac:picMkLst>
            <pc:docMk/>
            <pc:sldMk cId="3349120295" sldId="281"/>
            <ac:picMk id="29" creationId="{FF789167-76E5-4615-BA7F-BDBEED7A7481}"/>
          </ac:picMkLst>
        </pc:picChg>
        <pc:picChg chg="add mod">
          <ac:chgData name="li bo" userId="86e360d6c7446f46" providerId="LiveId" clId="{57CAE9AC-2B83-4AFA-B4AD-9474DC866441}" dt="2022-07-24T10:24:01.562" v="4701" actId="164"/>
          <ac:picMkLst>
            <pc:docMk/>
            <pc:sldMk cId="3349120295" sldId="281"/>
            <ac:picMk id="30" creationId="{A3A6812D-CD64-4CBE-80DA-6DB5B44BC3DC}"/>
          </ac:picMkLst>
        </pc:picChg>
        <pc:picChg chg="add del mod">
          <ac:chgData name="li bo" userId="86e360d6c7446f46" providerId="LiveId" clId="{57CAE9AC-2B83-4AFA-B4AD-9474DC866441}" dt="2022-07-24T10:24:38.944" v="4715" actId="478"/>
          <ac:picMkLst>
            <pc:docMk/>
            <pc:sldMk cId="3349120295" sldId="281"/>
            <ac:picMk id="32" creationId="{DF54B249-6651-4CC5-B817-E87065E13A76}"/>
          </ac:picMkLst>
        </pc:picChg>
        <pc:picChg chg="mod ord">
          <ac:chgData name="li bo" userId="86e360d6c7446f46" providerId="LiveId" clId="{57CAE9AC-2B83-4AFA-B4AD-9474DC866441}" dt="2022-07-24T10:24:42.155" v="4718" actId="1076"/>
          <ac:picMkLst>
            <pc:docMk/>
            <pc:sldMk cId="3349120295" sldId="281"/>
            <ac:picMk id="33" creationId="{D8901D42-385D-4841-97E8-8B28A7845EAB}"/>
          </ac:picMkLst>
        </pc:picChg>
        <pc:picChg chg="add mod">
          <ac:chgData name="li bo" userId="86e360d6c7446f46" providerId="LiveId" clId="{57CAE9AC-2B83-4AFA-B4AD-9474DC866441}" dt="2022-07-24T10:24:46.263" v="4720" actId="1076"/>
          <ac:picMkLst>
            <pc:docMk/>
            <pc:sldMk cId="3349120295" sldId="281"/>
            <ac:picMk id="35" creationId="{C8BBEFC5-2B3D-47D1-A06A-9633245BC518}"/>
          </ac:picMkLst>
        </pc:picChg>
        <pc:picChg chg="add del mod">
          <ac:chgData name="li bo" userId="86e360d6c7446f46" providerId="LiveId" clId="{57CAE9AC-2B83-4AFA-B4AD-9474DC866441}" dt="2022-07-24T10:16:42.483" v="4578" actId="21"/>
          <ac:picMkLst>
            <pc:docMk/>
            <pc:sldMk cId="3349120295" sldId="281"/>
            <ac:picMk id="1026" creationId="{441B91AC-7935-49E6-B91F-2FCA2B6D04B9}"/>
          </ac:picMkLst>
        </pc:picChg>
      </pc:sldChg>
      <pc:sldChg chg="addSp delSp modSp add mod ord modAnim">
        <pc:chgData name="li bo" userId="86e360d6c7446f46" providerId="LiveId" clId="{57CAE9AC-2B83-4AFA-B4AD-9474DC866441}" dt="2022-08-31T08:16:10.612" v="34934"/>
        <pc:sldMkLst>
          <pc:docMk/>
          <pc:sldMk cId="1635587255" sldId="282"/>
        </pc:sldMkLst>
        <pc:spChg chg="mod">
          <ac:chgData name="li bo" userId="86e360d6c7446f46" providerId="LiveId" clId="{57CAE9AC-2B83-4AFA-B4AD-9474DC866441}" dt="2022-08-03T01:56:47.585" v="14639" actId="20577"/>
          <ac:spMkLst>
            <pc:docMk/>
            <pc:sldMk cId="1635587255" sldId="28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3:52:43.336" v="18016" actId="14100"/>
          <ac:spMkLst>
            <pc:docMk/>
            <pc:sldMk cId="1635587255" sldId="282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7-24T10:43:11.139" v="4829" actId="478"/>
          <ac:picMkLst>
            <pc:docMk/>
            <pc:sldMk cId="1635587255" sldId="282"/>
            <ac:picMk id="5" creationId="{121DBA02-3E12-400D-B2C9-C591A10F12DD}"/>
          </ac:picMkLst>
        </pc:picChg>
        <pc:picChg chg="mod ord">
          <ac:chgData name="li bo" userId="86e360d6c7446f46" providerId="LiveId" clId="{57CAE9AC-2B83-4AFA-B4AD-9474DC866441}" dt="2022-08-04T01:58:06.775" v="17412" actId="1076"/>
          <ac:picMkLst>
            <pc:docMk/>
            <pc:sldMk cId="1635587255" sldId="282"/>
            <ac:picMk id="5" creationId="{5679FC56-7F92-4296-9F11-F21BDE6C3457}"/>
          </ac:picMkLst>
        </pc:picChg>
        <pc:picChg chg="del">
          <ac:chgData name="li bo" userId="86e360d6c7446f46" providerId="LiveId" clId="{57CAE9AC-2B83-4AFA-B4AD-9474DC866441}" dt="2022-08-03T01:56:35.855" v="14620" actId="478"/>
          <ac:picMkLst>
            <pc:docMk/>
            <pc:sldMk cId="1635587255" sldId="282"/>
            <ac:picMk id="6" creationId="{71B761D6-7170-4140-AAA1-0448854F84AA}"/>
          </ac:picMkLst>
        </pc:picChg>
        <pc:picChg chg="del mod ord">
          <ac:chgData name="li bo" userId="86e360d6c7446f46" providerId="LiveId" clId="{57CAE9AC-2B83-4AFA-B4AD-9474DC866441}" dt="2022-07-24T10:43:56.910" v="4847" actId="478"/>
          <ac:picMkLst>
            <pc:docMk/>
            <pc:sldMk cId="1635587255" sldId="282"/>
            <ac:picMk id="8" creationId="{57BD5CA0-BA41-4899-9CDC-5D3522BFE9BE}"/>
          </ac:picMkLst>
        </pc:picChg>
        <pc:picChg chg="del mod ord">
          <ac:chgData name="li bo" userId="86e360d6c7446f46" providerId="LiveId" clId="{57CAE9AC-2B83-4AFA-B4AD-9474DC866441}" dt="2022-07-26T06:45:08.326" v="11655" actId="478"/>
          <ac:picMkLst>
            <pc:docMk/>
            <pc:sldMk cId="1635587255" sldId="282"/>
            <ac:picMk id="10" creationId="{56911AF5-9277-476F-B78C-A16ECE4CF45D}"/>
          </ac:picMkLst>
        </pc:picChg>
        <pc:picChg chg="del mod">
          <ac:chgData name="li bo" userId="86e360d6c7446f46" providerId="LiveId" clId="{57CAE9AC-2B83-4AFA-B4AD-9474DC866441}" dt="2022-08-04T01:57:56.777" v="17407" actId="478"/>
          <ac:picMkLst>
            <pc:docMk/>
            <pc:sldMk cId="1635587255" sldId="282"/>
            <ac:picMk id="12" creationId="{FD8D93E4-8F2B-4089-AA2B-966C70C4A9CC}"/>
          </ac:picMkLst>
        </pc:picChg>
        <pc:picChg chg="del mod">
          <ac:chgData name="li bo" userId="86e360d6c7446f46" providerId="LiveId" clId="{57CAE9AC-2B83-4AFA-B4AD-9474DC866441}" dt="2022-07-24T10:52:40.555" v="5022" actId="478"/>
          <ac:picMkLst>
            <pc:docMk/>
            <pc:sldMk cId="1635587255" sldId="282"/>
            <ac:picMk id="14" creationId="{51486FA5-9CD5-4A66-BDC1-22C533857C96}"/>
          </ac:picMkLst>
        </pc:picChg>
        <pc:picChg chg="del mod ord">
          <ac:chgData name="li bo" userId="86e360d6c7446f46" providerId="LiveId" clId="{57CAE9AC-2B83-4AFA-B4AD-9474DC866441}" dt="2022-07-24T10:52:49.774" v="5037" actId="478"/>
          <ac:picMkLst>
            <pc:docMk/>
            <pc:sldMk cId="1635587255" sldId="282"/>
            <ac:picMk id="16" creationId="{696420BF-5BB1-4529-9464-FB99DD00DCA5}"/>
          </ac:picMkLst>
        </pc:picChg>
        <pc:picChg chg="del mod ord">
          <ac:chgData name="li bo" userId="86e360d6c7446f46" providerId="LiveId" clId="{57CAE9AC-2B83-4AFA-B4AD-9474DC866441}" dt="2022-07-24T10:58:03.472" v="5108" actId="478"/>
          <ac:picMkLst>
            <pc:docMk/>
            <pc:sldMk cId="1635587255" sldId="282"/>
            <ac:picMk id="18" creationId="{95F15790-3D9F-4EE2-83C3-4AB62FF6975E}"/>
          </ac:picMkLst>
        </pc:picChg>
        <pc:picChg chg="del mod">
          <ac:chgData name="li bo" userId="86e360d6c7446f46" providerId="LiveId" clId="{57CAE9AC-2B83-4AFA-B4AD-9474DC866441}" dt="2022-07-24T10:53:59.579" v="5087" actId="478"/>
          <ac:picMkLst>
            <pc:docMk/>
            <pc:sldMk cId="1635587255" sldId="282"/>
            <ac:picMk id="20" creationId="{270C20D8-080B-4992-8480-FFB1919E74D2}"/>
          </ac:picMkLst>
        </pc:picChg>
        <pc:picChg chg="del mod">
          <ac:chgData name="li bo" userId="86e360d6c7446f46" providerId="LiveId" clId="{57CAE9AC-2B83-4AFA-B4AD-9474DC866441}" dt="2022-07-24T10:58:02.917" v="5107" actId="478"/>
          <ac:picMkLst>
            <pc:docMk/>
            <pc:sldMk cId="1635587255" sldId="282"/>
            <ac:picMk id="22" creationId="{7A3A79E5-555B-4E47-B7D5-EAA1E6B1A33C}"/>
          </ac:picMkLst>
        </pc:picChg>
        <pc:picChg chg="add del mod">
          <ac:chgData name="li bo" userId="86e360d6c7446f46" providerId="LiveId" clId="{57CAE9AC-2B83-4AFA-B4AD-9474DC866441}" dt="2022-07-24T10:57:59.142" v="5105" actId="478"/>
          <ac:picMkLst>
            <pc:docMk/>
            <pc:sldMk cId="1635587255" sldId="282"/>
            <ac:picMk id="24" creationId="{1E9236E0-CDD6-4EB6-A548-16FF24FB60D7}"/>
          </ac:picMkLst>
        </pc:picChg>
        <pc:picChg chg="add mod">
          <ac:chgData name="li bo" userId="86e360d6c7446f46" providerId="LiveId" clId="{57CAE9AC-2B83-4AFA-B4AD-9474DC866441}" dt="2022-08-04T01:58:21.693" v="17414" actId="1076"/>
          <ac:picMkLst>
            <pc:docMk/>
            <pc:sldMk cId="1635587255" sldId="282"/>
            <ac:picMk id="26" creationId="{D17A00B1-0917-49FC-A907-D54FFA4814BA}"/>
          </ac:picMkLst>
        </pc:picChg>
      </pc:sldChg>
      <pc:sldChg chg="addSp delSp modSp add mod modAnim">
        <pc:chgData name="li bo" userId="86e360d6c7446f46" providerId="LiveId" clId="{57CAE9AC-2B83-4AFA-B4AD-9474DC866441}" dt="2022-08-31T08:17:39.381" v="34941"/>
        <pc:sldMkLst>
          <pc:docMk/>
          <pc:sldMk cId="257615031" sldId="283"/>
        </pc:sldMkLst>
        <pc:spChg chg="mod">
          <ac:chgData name="li bo" userId="86e360d6c7446f46" providerId="LiveId" clId="{57CAE9AC-2B83-4AFA-B4AD-9474DC866441}" dt="2022-07-24T12:13:45.780" v="5254"/>
          <ac:spMkLst>
            <pc:docMk/>
            <pc:sldMk cId="257615031" sldId="283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31T08:17:35.087" v="34940" actId="1076"/>
          <ac:spMkLst>
            <pc:docMk/>
            <pc:sldMk cId="257615031" sldId="283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3T07:43:54.631" v="16558" actId="27636"/>
          <ac:spMkLst>
            <pc:docMk/>
            <pc:sldMk cId="257615031" sldId="283"/>
            <ac:spMk id="19" creationId="{11DB2DFE-E722-453B-BD5F-CBC71B6F98BF}"/>
          </ac:spMkLst>
        </pc:spChg>
        <pc:picChg chg="mod ord">
          <ac:chgData name="li bo" userId="86e360d6c7446f46" providerId="LiveId" clId="{57CAE9AC-2B83-4AFA-B4AD-9474DC866441}" dt="2022-08-03T07:43:43.324" v="16554" actId="962"/>
          <ac:picMkLst>
            <pc:docMk/>
            <pc:sldMk cId="257615031" sldId="283"/>
            <ac:picMk id="5" creationId="{6621F69E-9938-4655-99D8-8E1D5BD12339}"/>
          </ac:picMkLst>
        </pc:picChg>
        <pc:picChg chg="del mod">
          <ac:chgData name="li bo" userId="86e360d6c7446f46" providerId="LiveId" clId="{57CAE9AC-2B83-4AFA-B4AD-9474DC866441}" dt="2022-07-24T12:23:34.099" v="5403" actId="478"/>
          <ac:picMkLst>
            <pc:docMk/>
            <pc:sldMk cId="257615031" sldId="283"/>
            <ac:picMk id="5" creationId="{88231A15-8CA8-41F4-A3BE-489A70E2308C}"/>
          </ac:picMkLst>
        </pc:picChg>
        <pc:picChg chg="del">
          <ac:chgData name="li bo" userId="86e360d6c7446f46" providerId="LiveId" clId="{57CAE9AC-2B83-4AFA-B4AD-9474DC866441}" dt="2022-07-24T12:01:20.039" v="5121" actId="478"/>
          <ac:picMkLst>
            <pc:docMk/>
            <pc:sldMk cId="257615031" sldId="283"/>
            <ac:picMk id="6" creationId="{71B761D6-7170-4140-AAA1-0448854F84AA}"/>
          </ac:picMkLst>
        </pc:picChg>
        <pc:picChg chg="add del mod">
          <ac:chgData name="li bo" userId="86e360d6c7446f46" providerId="LiveId" clId="{57CAE9AC-2B83-4AFA-B4AD-9474DC866441}" dt="2022-07-24T12:01:46.434" v="5125"/>
          <ac:picMkLst>
            <pc:docMk/>
            <pc:sldMk cId="257615031" sldId="283"/>
            <ac:picMk id="7" creationId="{40FB6F39-8DC4-46C8-8EF5-042734FA740A}"/>
          </ac:picMkLst>
        </pc:picChg>
        <pc:picChg chg="mod ord">
          <ac:chgData name="li bo" userId="86e360d6c7446f46" providerId="LiveId" clId="{57CAE9AC-2B83-4AFA-B4AD-9474DC866441}" dt="2022-08-03T07:44:05.085" v="16572" actId="962"/>
          <ac:picMkLst>
            <pc:docMk/>
            <pc:sldMk cId="257615031" sldId="283"/>
            <ac:picMk id="7" creationId="{82EF16B8-7C77-4EFD-B624-B893EA5A7935}"/>
          </ac:picMkLst>
        </pc:picChg>
        <pc:picChg chg="add del mod">
          <ac:chgData name="li bo" userId="86e360d6c7446f46" providerId="LiveId" clId="{57CAE9AC-2B83-4AFA-B4AD-9474DC866441}" dt="2022-08-03T07:43:43.324" v="16552" actId="478"/>
          <ac:picMkLst>
            <pc:docMk/>
            <pc:sldMk cId="257615031" sldId="283"/>
            <ac:picMk id="8" creationId="{7385D33F-F4DD-4A3A-BF9C-8C373E248584}"/>
          </ac:picMkLst>
        </pc:picChg>
        <pc:picChg chg="del">
          <ac:chgData name="li bo" userId="86e360d6c7446f46" providerId="LiveId" clId="{57CAE9AC-2B83-4AFA-B4AD-9474DC866441}" dt="2022-07-24T10:46:22.759" v="4875" actId="478"/>
          <ac:picMkLst>
            <pc:docMk/>
            <pc:sldMk cId="257615031" sldId="283"/>
            <ac:picMk id="10" creationId="{56911AF5-9277-476F-B78C-A16ECE4CF45D}"/>
          </ac:picMkLst>
        </pc:picChg>
        <pc:picChg chg="del mod ord">
          <ac:chgData name="li bo" userId="86e360d6c7446f46" providerId="LiveId" clId="{57CAE9AC-2B83-4AFA-B4AD-9474DC866441}" dt="2022-07-24T12:25:32.739" v="5418" actId="478"/>
          <ac:picMkLst>
            <pc:docMk/>
            <pc:sldMk cId="257615031" sldId="283"/>
            <ac:picMk id="11" creationId="{74290BAF-887C-4346-A96E-24A5B0591274}"/>
          </ac:picMkLst>
        </pc:picChg>
        <pc:picChg chg="del">
          <ac:chgData name="li bo" userId="86e360d6c7446f46" providerId="LiveId" clId="{57CAE9AC-2B83-4AFA-B4AD-9474DC866441}" dt="2022-07-24T10:46:23.050" v="4876" actId="478"/>
          <ac:picMkLst>
            <pc:docMk/>
            <pc:sldMk cId="257615031" sldId="283"/>
            <ac:picMk id="12" creationId="{FD8D93E4-8F2B-4089-AA2B-966C70C4A9CC}"/>
          </ac:picMkLst>
        </pc:picChg>
        <pc:picChg chg="del mod ord">
          <ac:chgData name="li bo" userId="86e360d6c7446f46" providerId="LiveId" clId="{57CAE9AC-2B83-4AFA-B4AD-9474DC866441}" dt="2022-07-24T12:26:40.579" v="5432" actId="478"/>
          <ac:picMkLst>
            <pc:docMk/>
            <pc:sldMk cId="257615031" sldId="283"/>
            <ac:picMk id="14" creationId="{1A1EF3A4-36DA-4693-B24B-CBDFEBF5131B}"/>
          </ac:picMkLst>
        </pc:picChg>
        <pc:picChg chg="del mod ord">
          <ac:chgData name="li bo" userId="86e360d6c7446f46" providerId="LiveId" clId="{57CAE9AC-2B83-4AFA-B4AD-9474DC866441}" dt="2022-07-24T12:28:21.616" v="5446" actId="478"/>
          <ac:picMkLst>
            <pc:docMk/>
            <pc:sldMk cId="257615031" sldId="283"/>
            <ac:picMk id="16" creationId="{A0FB63AC-9284-4469-AA65-6EEAA408851C}"/>
          </ac:picMkLst>
        </pc:picChg>
        <pc:picChg chg="del mod ord">
          <ac:chgData name="li bo" userId="86e360d6c7446f46" providerId="LiveId" clId="{57CAE9AC-2B83-4AFA-B4AD-9474DC866441}" dt="2022-07-24T12:43:04.529" v="5610" actId="478"/>
          <ac:picMkLst>
            <pc:docMk/>
            <pc:sldMk cId="257615031" sldId="283"/>
            <ac:picMk id="18" creationId="{8214AD99-0467-473B-92CE-A07D2207CAFA}"/>
          </ac:picMkLst>
        </pc:picChg>
        <pc:picChg chg="del mod ord">
          <ac:chgData name="li bo" userId="86e360d6c7446f46" providerId="LiveId" clId="{57CAE9AC-2B83-4AFA-B4AD-9474DC866441}" dt="2022-08-03T07:44:05.085" v="16570" actId="478"/>
          <ac:picMkLst>
            <pc:docMk/>
            <pc:sldMk cId="257615031" sldId="283"/>
            <ac:picMk id="21" creationId="{5B7E0D7F-91E4-4122-92F1-D8F238383410}"/>
          </ac:picMkLst>
        </pc:picChg>
        <pc:picChg chg="del mod">
          <ac:chgData name="li bo" userId="86e360d6c7446f46" providerId="LiveId" clId="{57CAE9AC-2B83-4AFA-B4AD-9474DC866441}" dt="2022-07-24T15:01:04.810" v="6835" actId="21"/>
          <ac:picMkLst>
            <pc:docMk/>
            <pc:sldMk cId="257615031" sldId="283"/>
            <ac:picMk id="23" creationId="{474A7FF5-ECD9-4510-A502-26C96B4E5CD9}"/>
          </ac:picMkLst>
        </pc:picChg>
        <pc:picChg chg="add mod">
          <ac:chgData name="li bo" userId="86e360d6c7446f46" providerId="LiveId" clId="{57CAE9AC-2B83-4AFA-B4AD-9474DC866441}" dt="2022-07-24T13:30:36.698" v="6004" actId="1076"/>
          <ac:picMkLst>
            <pc:docMk/>
            <pc:sldMk cId="257615031" sldId="283"/>
            <ac:picMk id="4098" creationId="{FD651B89-2200-4A67-B03E-F49DCE275C1A}"/>
          </ac:picMkLst>
        </pc:picChg>
      </pc:sldChg>
      <pc:sldChg chg="addSp delSp modSp add mod modAnim">
        <pc:chgData name="li bo" userId="86e360d6c7446f46" providerId="LiveId" clId="{57CAE9AC-2B83-4AFA-B4AD-9474DC866441}" dt="2022-08-31T08:18:50.368" v="34946"/>
        <pc:sldMkLst>
          <pc:docMk/>
          <pc:sldMk cId="1028658023" sldId="284"/>
        </pc:sldMkLst>
        <pc:spChg chg="mod">
          <ac:chgData name="li bo" userId="86e360d6c7446f46" providerId="LiveId" clId="{57CAE9AC-2B83-4AFA-B4AD-9474DC866441}" dt="2022-07-24T14:33:38.898" v="6416" actId="20577"/>
          <ac:spMkLst>
            <pc:docMk/>
            <pc:sldMk cId="1028658023" sldId="284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7-24T14:41:29.917" v="6421" actId="22"/>
          <ac:spMkLst>
            <pc:docMk/>
            <pc:sldMk cId="1028658023" sldId="284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7-24T14:41:25.889" v="6419" actId="478"/>
          <ac:spMkLst>
            <pc:docMk/>
            <pc:sldMk cId="1028658023" sldId="284"/>
            <ac:spMk id="5" creationId="{E2375ADF-17A8-44F3-AE4F-72FF81F26E96}"/>
          </ac:spMkLst>
        </pc:spChg>
        <pc:spChg chg="add del mod">
          <ac:chgData name="li bo" userId="86e360d6c7446f46" providerId="LiveId" clId="{57CAE9AC-2B83-4AFA-B4AD-9474DC866441}" dt="2022-07-24T14:48:03.286" v="6450" actId="478"/>
          <ac:spMkLst>
            <pc:docMk/>
            <pc:sldMk cId="1028658023" sldId="284"/>
            <ac:spMk id="10" creationId="{64327341-9069-4357-A319-3FB989CECD59}"/>
          </ac:spMkLst>
        </pc:spChg>
        <pc:spChg chg="add mod">
          <ac:chgData name="li bo" userId="86e360d6c7446f46" providerId="LiveId" clId="{57CAE9AC-2B83-4AFA-B4AD-9474DC866441}" dt="2022-08-04T02:04:01.752" v="17535" actId="27636"/>
          <ac:spMkLst>
            <pc:docMk/>
            <pc:sldMk cId="1028658023" sldId="284"/>
            <ac:spMk id="13" creationId="{ABEA3499-7B43-4764-9895-746E7D8084A6}"/>
          </ac:spMkLst>
        </pc:spChg>
        <pc:spChg chg="add mod">
          <ac:chgData name="li bo" userId="86e360d6c7446f46" providerId="LiveId" clId="{57CAE9AC-2B83-4AFA-B4AD-9474DC866441}" dt="2022-08-04T02:04:35.037" v="17567" actId="1076"/>
          <ac:spMkLst>
            <pc:docMk/>
            <pc:sldMk cId="1028658023" sldId="284"/>
            <ac:spMk id="31" creationId="{FE907414-976E-48EF-BE2D-672016A0064F}"/>
          </ac:spMkLst>
        </pc:spChg>
        <pc:picChg chg="mod ord">
          <ac:chgData name="li bo" userId="86e360d6c7446f46" providerId="LiveId" clId="{57CAE9AC-2B83-4AFA-B4AD-9474DC866441}" dt="2022-08-04T02:04:18.154" v="17552" actId="1076"/>
          <ac:picMkLst>
            <pc:docMk/>
            <pc:sldMk cId="1028658023" sldId="284"/>
            <ac:picMk id="4" creationId="{562C13D6-7C7F-4E1B-9C95-1850EA886B8F}"/>
          </ac:picMkLst>
        </pc:picChg>
        <pc:picChg chg="del">
          <ac:chgData name="li bo" userId="86e360d6c7446f46" providerId="LiveId" clId="{57CAE9AC-2B83-4AFA-B4AD-9474DC866441}" dt="2022-07-24T14:33:29.386" v="6391" actId="478"/>
          <ac:picMkLst>
            <pc:docMk/>
            <pc:sldMk cId="1028658023" sldId="284"/>
            <ac:picMk id="6" creationId="{71B761D6-7170-4140-AAA1-0448854F84AA}"/>
          </ac:picMkLst>
        </pc:picChg>
        <pc:picChg chg="mod ord">
          <ac:chgData name="li bo" userId="86e360d6c7446f46" providerId="LiveId" clId="{57CAE9AC-2B83-4AFA-B4AD-9474DC866441}" dt="2022-08-04T02:04:25.194" v="17565" actId="962"/>
          <ac:picMkLst>
            <pc:docMk/>
            <pc:sldMk cId="1028658023" sldId="284"/>
            <ac:picMk id="6" creationId="{8175B2A9-5A0C-4E0D-9FA0-BDB8C2849B2E}"/>
          </ac:picMkLst>
        </pc:picChg>
        <pc:picChg chg="add del mod ord">
          <ac:chgData name="li bo" userId="86e360d6c7446f46" providerId="LiveId" clId="{57CAE9AC-2B83-4AFA-B4AD-9474DC866441}" dt="2022-07-24T14:47:56.758" v="6449" actId="478"/>
          <ac:picMkLst>
            <pc:docMk/>
            <pc:sldMk cId="1028658023" sldId="284"/>
            <ac:picMk id="8" creationId="{A0DC4013-42BC-428B-A0C0-01CE2063D57F}"/>
          </ac:picMkLst>
        </pc:picChg>
        <pc:picChg chg="add del">
          <ac:chgData name="li bo" userId="86e360d6c7446f46" providerId="LiveId" clId="{57CAE9AC-2B83-4AFA-B4AD-9474DC866441}" dt="2022-07-24T14:48:12.364" v="6452" actId="478"/>
          <ac:picMkLst>
            <pc:docMk/>
            <pc:sldMk cId="1028658023" sldId="284"/>
            <ac:picMk id="12" creationId="{513D18C8-755A-4A7D-9468-92367D601FC2}"/>
          </ac:picMkLst>
        </pc:picChg>
        <pc:picChg chg="del mod">
          <ac:chgData name="li bo" userId="86e360d6c7446f46" providerId="LiveId" clId="{57CAE9AC-2B83-4AFA-B4AD-9474DC866441}" dt="2022-07-24T14:54:27.352" v="6792" actId="478"/>
          <ac:picMkLst>
            <pc:docMk/>
            <pc:sldMk cId="1028658023" sldId="284"/>
            <ac:picMk id="15" creationId="{317B7381-6911-4442-820D-6641130BDF2D}"/>
          </ac:picMkLst>
        </pc:picChg>
        <pc:picChg chg="del mod ord">
          <ac:chgData name="li bo" userId="86e360d6c7446f46" providerId="LiveId" clId="{57CAE9AC-2B83-4AFA-B4AD-9474DC866441}" dt="2022-07-24T14:55:36.257" v="6807" actId="478"/>
          <ac:picMkLst>
            <pc:docMk/>
            <pc:sldMk cId="1028658023" sldId="284"/>
            <ac:picMk id="17" creationId="{F95BF597-5846-4ACA-BC8B-1AD9729A414C}"/>
          </ac:picMkLst>
        </pc:picChg>
        <pc:picChg chg="del mod ord">
          <ac:chgData name="li bo" userId="86e360d6c7446f46" providerId="LiveId" clId="{57CAE9AC-2B83-4AFA-B4AD-9474DC866441}" dt="2022-07-24T14:55:52.028" v="6822" actId="478"/>
          <ac:picMkLst>
            <pc:docMk/>
            <pc:sldMk cId="1028658023" sldId="284"/>
            <ac:picMk id="19" creationId="{7112DA26-3726-474C-AC07-6AE91630B6CC}"/>
          </ac:picMkLst>
        </pc:picChg>
        <pc:picChg chg="del mod ord">
          <ac:chgData name="li bo" userId="86e360d6c7446f46" providerId="LiveId" clId="{57CAE9AC-2B83-4AFA-B4AD-9474DC866441}" dt="2022-07-24T15:03:26.754" v="6867" actId="478"/>
          <ac:picMkLst>
            <pc:docMk/>
            <pc:sldMk cId="1028658023" sldId="284"/>
            <ac:picMk id="21" creationId="{C0F95922-149F-4B84-987D-97C0FF2724A0}"/>
          </ac:picMkLst>
        </pc:picChg>
        <pc:picChg chg="add del mod">
          <ac:chgData name="li bo" userId="86e360d6c7446f46" providerId="LiveId" clId="{57CAE9AC-2B83-4AFA-B4AD-9474DC866441}" dt="2022-07-24T15:01:57.863" v="6852" actId="478"/>
          <ac:picMkLst>
            <pc:docMk/>
            <pc:sldMk cId="1028658023" sldId="284"/>
            <ac:picMk id="22" creationId="{AFC3ED0A-18A5-4609-9221-9E47E164EC12}"/>
          </ac:picMkLst>
        </pc:picChg>
        <pc:picChg chg="del mod ord">
          <ac:chgData name="li bo" userId="86e360d6c7446f46" providerId="LiveId" clId="{57CAE9AC-2B83-4AFA-B4AD-9474DC866441}" dt="2022-07-24T15:05:03.292" v="6883" actId="478"/>
          <ac:picMkLst>
            <pc:docMk/>
            <pc:sldMk cId="1028658023" sldId="284"/>
            <ac:picMk id="24" creationId="{5BEA5AE9-1CBB-49CD-AF36-7276A20053CD}"/>
          </ac:picMkLst>
        </pc:picChg>
        <pc:picChg chg="del mod ord">
          <ac:chgData name="li bo" userId="86e360d6c7446f46" providerId="LiveId" clId="{57CAE9AC-2B83-4AFA-B4AD-9474DC866441}" dt="2022-08-04T02:04:10.783" v="17547" actId="478"/>
          <ac:picMkLst>
            <pc:docMk/>
            <pc:sldMk cId="1028658023" sldId="284"/>
            <ac:picMk id="26" creationId="{C71A22D5-D321-47CF-AA8A-51CCFEF6D791}"/>
          </ac:picMkLst>
        </pc:picChg>
        <pc:picChg chg="del mod ord">
          <ac:chgData name="li bo" userId="86e360d6c7446f46" providerId="LiveId" clId="{57CAE9AC-2B83-4AFA-B4AD-9474DC866441}" dt="2022-07-24T15:05:23.373" v="6898" actId="478"/>
          <ac:picMkLst>
            <pc:docMk/>
            <pc:sldMk cId="1028658023" sldId="284"/>
            <ac:picMk id="28" creationId="{1DBE78FC-5291-47B5-AA21-57002DC07FAA}"/>
          </ac:picMkLst>
        </pc:picChg>
        <pc:picChg chg="del mod ord">
          <ac:chgData name="li bo" userId="86e360d6c7446f46" providerId="LiveId" clId="{57CAE9AC-2B83-4AFA-B4AD-9474DC866441}" dt="2022-07-24T15:32:22.679" v="7549" actId="478"/>
          <ac:picMkLst>
            <pc:docMk/>
            <pc:sldMk cId="1028658023" sldId="284"/>
            <ac:picMk id="30" creationId="{389FB5B1-36FE-4B8F-AC21-804BF6D04988}"/>
          </ac:picMkLst>
        </pc:picChg>
        <pc:picChg chg="del mod ord">
          <ac:chgData name="li bo" userId="86e360d6c7446f46" providerId="LiveId" clId="{57CAE9AC-2B83-4AFA-B4AD-9474DC866441}" dt="2022-08-04T02:04:25.194" v="17563" actId="478"/>
          <ac:picMkLst>
            <pc:docMk/>
            <pc:sldMk cId="1028658023" sldId="284"/>
            <ac:picMk id="33" creationId="{E3EA74C1-B221-4416-B368-7B6733CB1C3B}"/>
          </ac:picMkLst>
        </pc:picChg>
      </pc:sldChg>
      <pc:sldChg chg="addSp delSp modSp add mod modNotesTx">
        <pc:chgData name="li bo" userId="86e360d6c7446f46" providerId="LiveId" clId="{57CAE9AC-2B83-4AFA-B4AD-9474DC866441}" dt="2022-08-29T01:43:01.160" v="34567" actId="20577"/>
        <pc:sldMkLst>
          <pc:docMk/>
          <pc:sldMk cId="1600141807" sldId="285"/>
        </pc:sldMkLst>
        <pc:spChg chg="mod">
          <ac:chgData name="li bo" userId="86e360d6c7446f46" providerId="LiveId" clId="{57CAE9AC-2B83-4AFA-B4AD-9474DC866441}" dt="2022-07-24T12:46:31.098" v="5669" actId="20577"/>
          <ac:spMkLst>
            <pc:docMk/>
            <pc:sldMk cId="1600141807" sldId="285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29T01:43:01.160" v="34567" actId="20577"/>
          <ac:spMkLst>
            <pc:docMk/>
            <pc:sldMk cId="1600141807" sldId="285"/>
            <ac:spMk id="3" creationId="{400792E5-9ED7-46C4-9C77-27C8DA7ECC9A}"/>
          </ac:spMkLst>
        </pc:spChg>
        <pc:picChg chg="del mod">
          <ac:chgData name="li bo" userId="86e360d6c7446f46" providerId="LiveId" clId="{57CAE9AC-2B83-4AFA-B4AD-9474DC866441}" dt="2022-08-04T01:59:05.817" v="17437" actId="478"/>
          <ac:picMkLst>
            <pc:docMk/>
            <pc:sldMk cId="1600141807" sldId="285"/>
            <ac:picMk id="5" creationId="{770D7390-2F51-4122-9544-F816489D3077}"/>
          </ac:picMkLst>
        </pc:picChg>
        <pc:picChg chg="mod ord">
          <ac:chgData name="li bo" userId="86e360d6c7446f46" providerId="LiveId" clId="{57CAE9AC-2B83-4AFA-B4AD-9474DC866441}" dt="2022-08-04T01:59:05.817" v="17439" actId="962"/>
          <ac:picMkLst>
            <pc:docMk/>
            <pc:sldMk cId="1600141807" sldId="285"/>
            <ac:picMk id="6" creationId="{DB7082EF-9EF2-43EB-93D1-8C6EFB4BDB53}"/>
          </ac:picMkLst>
        </pc:picChg>
        <pc:picChg chg="add mod">
          <ac:chgData name="li bo" userId="86e360d6c7446f46" providerId="LiveId" clId="{57CAE9AC-2B83-4AFA-B4AD-9474DC866441}" dt="2022-08-04T01:58:58.129" v="17425" actId="1076"/>
          <ac:picMkLst>
            <pc:docMk/>
            <pc:sldMk cId="1600141807" sldId="285"/>
            <ac:picMk id="7" creationId="{817068B2-A0E0-4AC1-8A00-6077EC01BD98}"/>
          </ac:picMkLst>
        </pc:picChg>
        <pc:picChg chg="del">
          <ac:chgData name="li bo" userId="86e360d6c7446f46" providerId="LiveId" clId="{57CAE9AC-2B83-4AFA-B4AD-9474DC866441}" dt="2022-07-24T12:46:02.941" v="5632" actId="478"/>
          <ac:picMkLst>
            <pc:docMk/>
            <pc:sldMk cId="1600141807" sldId="285"/>
            <ac:picMk id="8" creationId="{7385D33F-F4DD-4A3A-BF9C-8C373E248584}"/>
          </ac:picMkLst>
        </pc:picChg>
        <pc:picChg chg="del mod ord">
          <ac:chgData name="li bo" userId="86e360d6c7446f46" providerId="LiveId" clId="{57CAE9AC-2B83-4AFA-B4AD-9474DC866441}" dt="2022-08-04T02:01:45.739" v="17505" actId="478"/>
          <ac:picMkLst>
            <pc:docMk/>
            <pc:sldMk cId="1600141807" sldId="285"/>
            <ac:picMk id="9" creationId="{E9C9A842-D474-480F-A835-15CB886B64E7}"/>
          </ac:picMkLst>
        </pc:picChg>
        <pc:picChg chg="del mod">
          <ac:chgData name="li bo" userId="86e360d6c7446f46" providerId="LiveId" clId="{57CAE9AC-2B83-4AFA-B4AD-9474DC866441}" dt="2022-07-24T13:56:02.168" v="6138" actId="478"/>
          <ac:picMkLst>
            <pc:docMk/>
            <pc:sldMk cId="1600141807" sldId="285"/>
            <ac:picMk id="10" creationId="{1CF88C30-A939-47F1-A72A-1D90BC7CB697}"/>
          </ac:picMkLst>
        </pc:picChg>
        <pc:picChg chg="del mod ord">
          <ac:chgData name="li bo" userId="86e360d6c7446f46" providerId="LiveId" clId="{57CAE9AC-2B83-4AFA-B4AD-9474DC866441}" dt="2022-08-04T02:00:39.232" v="17449" actId="478"/>
          <ac:picMkLst>
            <pc:docMk/>
            <pc:sldMk cId="1600141807" sldId="285"/>
            <ac:picMk id="12" creationId="{0C383418-33E2-485E-880C-E888DFA9FCD8}"/>
          </ac:picMkLst>
        </pc:picChg>
        <pc:picChg chg="del">
          <ac:chgData name="li bo" userId="86e360d6c7446f46" providerId="LiveId" clId="{57CAE9AC-2B83-4AFA-B4AD-9474DC866441}" dt="2022-07-24T12:34:45.837" v="5455" actId="478"/>
          <ac:picMkLst>
            <pc:docMk/>
            <pc:sldMk cId="1600141807" sldId="285"/>
            <ac:picMk id="18" creationId="{8214AD99-0467-473B-92CE-A07D2207CAFA}"/>
          </ac:picMkLst>
        </pc:picChg>
      </pc:sldChg>
      <pc:sldChg chg="add del">
        <pc:chgData name="li bo" userId="86e360d6c7446f46" providerId="LiveId" clId="{57CAE9AC-2B83-4AFA-B4AD-9474DC866441}" dt="2022-07-24T11:58:59.600" v="5117" actId="47"/>
        <pc:sldMkLst>
          <pc:docMk/>
          <pc:sldMk cId="3410968039" sldId="285"/>
        </pc:sldMkLst>
      </pc:sldChg>
      <pc:sldChg chg="addSp delSp modSp add mod modNotesTx">
        <pc:chgData name="li bo" userId="86e360d6c7446f46" providerId="LiveId" clId="{57CAE9AC-2B83-4AFA-B4AD-9474DC866441}" dt="2022-08-29T01:46:27.380" v="34816" actId="20577"/>
        <pc:sldMkLst>
          <pc:docMk/>
          <pc:sldMk cId="2864257331" sldId="286"/>
        </pc:sldMkLst>
        <pc:spChg chg="mod">
          <ac:chgData name="li bo" userId="86e360d6c7446f46" providerId="LiveId" clId="{57CAE9AC-2B83-4AFA-B4AD-9474DC866441}" dt="2022-07-24T14:02:39.440" v="6340" actId="6549"/>
          <ac:spMkLst>
            <pc:docMk/>
            <pc:sldMk cId="2864257331" sldId="286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4T14:02:40.290" v="6341" actId="478"/>
          <ac:picMkLst>
            <pc:docMk/>
            <pc:sldMk cId="2864257331" sldId="286"/>
            <ac:picMk id="5" creationId="{770D7390-2F51-4122-9544-F816489D3077}"/>
          </ac:picMkLst>
        </pc:picChg>
        <pc:picChg chg="add mod">
          <ac:chgData name="li bo" userId="86e360d6c7446f46" providerId="LiveId" clId="{57CAE9AC-2B83-4AFA-B4AD-9474DC866441}" dt="2022-07-24T14:03:25.839" v="6350" actId="1076"/>
          <ac:picMkLst>
            <pc:docMk/>
            <pc:sldMk cId="2864257331" sldId="286"/>
            <ac:picMk id="6" creationId="{01D56E67-E019-44C8-9226-CBBF85D7C295}"/>
          </ac:picMkLst>
        </pc:picChg>
        <pc:picChg chg="del">
          <ac:chgData name="li bo" userId="86e360d6c7446f46" providerId="LiveId" clId="{57CAE9AC-2B83-4AFA-B4AD-9474DC866441}" dt="2022-07-24T14:02:36.782" v="6339" actId="478"/>
          <ac:picMkLst>
            <pc:docMk/>
            <pc:sldMk cId="2864257331" sldId="286"/>
            <ac:picMk id="7" creationId="{817068B2-A0E0-4AC1-8A00-6077EC01BD98}"/>
          </ac:picMkLst>
        </pc:picChg>
        <pc:picChg chg="del">
          <ac:chgData name="li bo" userId="86e360d6c7446f46" providerId="LiveId" clId="{57CAE9AC-2B83-4AFA-B4AD-9474DC866441}" dt="2022-07-24T14:02:40.984" v="6342" actId="478"/>
          <ac:picMkLst>
            <pc:docMk/>
            <pc:sldMk cId="2864257331" sldId="286"/>
            <ac:picMk id="12" creationId="{0C383418-33E2-485E-880C-E888DFA9FCD8}"/>
          </ac:picMkLst>
        </pc:picChg>
      </pc:sldChg>
      <pc:sldChg chg="addSp delSp modSp add mod">
        <pc:chgData name="li bo" userId="86e360d6c7446f46" providerId="LiveId" clId="{57CAE9AC-2B83-4AFA-B4AD-9474DC866441}" dt="2022-08-03T01:57:08.913" v="14657" actId="20577"/>
        <pc:sldMkLst>
          <pc:docMk/>
          <pc:sldMk cId="179753994" sldId="287"/>
        </pc:sldMkLst>
        <pc:spChg chg="mod">
          <ac:chgData name="li bo" userId="86e360d6c7446f46" providerId="LiveId" clId="{57CAE9AC-2B83-4AFA-B4AD-9474DC866441}" dt="2022-08-03T01:57:08.913" v="14657" actId="20577"/>
          <ac:spMkLst>
            <pc:docMk/>
            <pc:sldMk cId="179753994" sldId="287"/>
            <ac:spMk id="2" creationId="{0C75C674-70A3-4942-B8AC-01028A4EC8A8}"/>
          </ac:spMkLst>
        </pc:spChg>
        <pc:spChg chg="del mod">
          <ac:chgData name="li bo" userId="86e360d6c7446f46" providerId="LiveId" clId="{57CAE9AC-2B83-4AFA-B4AD-9474DC866441}" dt="2022-07-24T15:15:23.146" v="7312" actId="22"/>
          <ac:spMkLst>
            <pc:docMk/>
            <pc:sldMk cId="179753994" sldId="287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7-25T03:02:01.655" v="10193" actId="12"/>
          <ac:spMkLst>
            <pc:docMk/>
            <pc:sldMk cId="179753994" sldId="287"/>
            <ac:spMk id="7" creationId="{893503DA-7613-4042-80EC-4578E263007C}"/>
          </ac:spMkLst>
        </pc:spChg>
        <pc:picChg chg="add mod ord">
          <ac:chgData name="li bo" userId="86e360d6c7446f46" providerId="LiveId" clId="{57CAE9AC-2B83-4AFA-B4AD-9474DC866441}" dt="2022-07-25T03:04:48.935" v="10252" actId="1076"/>
          <ac:picMkLst>
            <pc:docMk/>
            <pc:sldMk cId="179753994" sldId="287"/>
            <ac:picMk id="5" creationId="{98679B07-5BB2-452B-9635-611DDF06B029}"/>
          </ac:picMkLst>
        </pc:picChg>
        <pc:picChg chg="del">
          <ac:chgData name="li bo" userId="86e360d6c7446f46" providerId="LiveId" clId="{57CAE9AC-2B83-4AFA-B4AD-9474DC866441}" dt="2022-08-03T01:56:59.055" v="14640" actId="478"/>
          <ac:picMkLst>
            <pc:docMk/>
            <pc:sldMk cId="179753994" sldId="287"/>
            <ac:picMk id="6" creationId="{71B761D6-7170-4140-AAA1-0448854F84AA}"/>
          </ac:picMkLst>
        </pc:picChg>
      </pc:sldChg>
      <pc:sldChg chg="addSp delSp modSp add mod modNotesTx">
        <pc:chgData name="li bo" userId="86e360d6c7446f46" providerId="LiveId" clId="{57CAE9AC-2B83-4AFA-B4AD-9474DC866441}" dt="2022-07-24T15:14:16.794" v="7310" actId="20577"/>
        <pc:sldMkLst>
          <pc:docMk/>
          <pc:sldMk cId="2444908905" sldId="288"/>
        </pc:sldMkLst>
        <pc:spChg chg="add del mod">
          <ac:chgData name="li bo" userId="86e360d6c7446f46" providerId="LiveId" clId="{57CAE9AC-2B83-4AFA-B4AD-9474DC866441}" dt="2022-07-24T14:45:53.265" v="6426" actId="478"/>
          <ac:spMkLst>
            <pc:docMk/>
            <pc:sldMk cId="2444908905" sldId="288"/>
            <ac:spMk id="4" creationId="{21865391-38FE-47FD-BB74-5B89ECE652C8}"/>
          </ac:spMkLst>
        </pc:spChg>
        <pc:spChg chg="add del mod">
          <ac:chgData name="li bo" userId="86e360d6c7446f46" providerId="LiveId" clId="{57CAE9AC-2B83-4AFA-B4AD-9474DC866441}" dt="2022-07-24T14:45:56.663" v="6429" actId="22"/>
          <ac:spMkLst>
            <pc:docMk/>
            <pc:sldMk cId="2444908905" sldId="288"/>
            <ac:spMk id="6" creationId="{9371E27B-0942-4D46-AB3B-F1E3030EACF5}"/>
          </ac:spMkLst>
        </pc:spChg>
        <pc:spChg chg="add del mod">
          <ac:chgData name="li bo" userId="86e360d6c7446f46" providerId="LiveId" clId="{57CAE9AC-2B83-4AFA-B4AD-9474DC866441}" dt="2022-07-24T14:46:37.510" v="6441" actId="22"/>
          <ac:spMkLst>
            <pc:docMk/>
            <pc:sldMk cId="2444908905" sldId="288"/>
            <ac:spMk id="11" creationId="{F387985F-4BA5-4224-9680-E2A2A5B4B59F}"/>
          </ac:spMkLst>
        </pc:spChg>
        <pc:picChg chg="add del mod">
          <ac:chgData name="li bo" userId="86e360d6c7446f46" providerId="LiveId" clId="{57CAE9AC-2B83-4AFA-B4AD-9474DC866441}" dt="2022-07-24T14:45:55.103" v="6428" actId="478"/>
          <ac:picMkLst>
            <pc:docMk/>
            <pc:sldMk cId="2444908905" sldId="288"/>
            <ac:picMk id="8" creationId="{A0DC4013-42BC-428B-A0C0-01CE2063D57F}"/>
          </ac:picMkLst>
        </pc:picChg>
        <pc:picChg chg="add del mod ord">
          <ac:chgData name="li bo" userId="86e360d6c7446f46" providerId="LiveId" clId="{57CAE9AC-2B83-4AFA-B4AD-9474DC866441}" dt="2022-07-24T14:45:59.039" v="6431" actId="478"/>
          <ac:picMkLst>
            <pc:docMk/>
            <pc:sldMk cId="2444908905" sldId="288"/>
            <ac:picMk id="9" creationId="{9CA7CCA7-937D-49A2-8FC7-357D7D06C8BF}"/>
          </ac:picMkLst>
        </pc:picChg>
        <pc:picChg chg="add del mod">
          <ac:chgData name="li bo" userId="86e360d6c7446f46" providerId="LiveId" clId="{57CAE9AC-2B83-4AFA-B4AD-9474DC866441}" dt="2022-07-24T14:46:19.975" v="6434" actId="21"/>
          <ac:picMkLst>
            <pc:docMk/>
            <pc:sldMk cId="2444908905" sldId="288"/>
            <ac:picMk id="13" creationId="{26ECB37F-11C8-4E12-9523-B4F8EBB082FA}"/>
          </ac:picMkLst>
        </pc:picChg>
        <pc:picChg chg="add del mod">
          <ac:chgData name="li bo" userId="86e360d6c7446f46" providerId="LiveId" clId="{57CAE9AC-2B83-4AFA-B4AD-9474DC866441}" dt="2022-07-24T14:46:23.574" v="6438"/>
          <ac:picMkLst>
            <pc:docMk/>
            <pc:sldMk cId="2444908905" sldId="288"/>
            <ac:picMk id="14" creationId="{5BA12550-1A8A-40BA-B048-A12E7D5139E4}"/>
          </ac:picMkLst>
        </pc:picChg>
        <pc:picChg chg="add del mod">
          <ac:chgData name="li bo" userId="86e360d6c7446f46" providerId="LiveId" clId="{57CAE9AC-2B83-4AFA-B4AD-9474DC866441}" dt="2022-07-24T14:46:25.618" v="6440"/>
          <ac:picMkLst>
            <pc:docMk/>
            <pc:sldMk cId="2444908905" sldId="288"/>
            <ac:picMk id="15" creationId="{5AD5EE03-26A0-4D7F-8441-A57681E19667}"/>
          </ac:picMkLst>
        </pc:picChg>
        <pc:picChg chg="add mod ord">
          <ac:chgData name="li bo" userId="86e360d6c7446f46" providerId="LiveId" clId="{57CAE9AC-2B83-4AFA-B4AD-9474DC866441}" dt="2022-07-24T14:47:12.157" v="6448" actId="1076"/>
          <ac:picMkLst>
            <pc:docMk/>
            <pc:sldMk cId="2444908905" sldId="288"/>
            <ac:picMk id="17" creationId="{BC97FA4B-7589-48D1-B4C8-58C866DCB5C6}"/>
          </ac:picMkLst>
        </pc:picChg>
      </pc:sldChg>
      <pc:sldChg chg="addSp delSp modSp add del mod">
        <pc:chgData name="li bo" userId="86e360d6c7446f46" providerId="LiveId" clId="{57CAE9AC-2B83-4AFA-B4AD-9474DC866441}" dt="2022-07-24T15:16:15.873" v="7317" actId="47"/>
        <pc:sldMkLst>
          <pc:docMk/>
          <pc:sldMk cId="1510776411" sldId="289"/>
        </pc:sldMkLst>
        <pc:spChg chg="add mod">
          <ac:chgData name="li bo" userId="86e360d6c7446f46" providerId="LiveId" clId="{57CAE9AC-2B83-4AFA-B4AD-9474DC866441}" dt="2022-07-24T15:15:58.391" v="7315" actId="478"/>
          <ac:spMkLst>
            <pc:docMk/>
            <pc:sldMk cId="1510776411" sldId="289"/>
            <ac:spMk id="4" creationId="{A02A04DD-6D93-4594-8E92-DAE982B75397}"/>
          </ac:spMkLst>
        </pc:spChg>
        <pc:picChg chg="del">
          <ac:chgData name="li bo" userId="86e360d6c7446f46" providerId="LiveId" clId="{57CAE9AC-2B83-4AFA-B4AD-9474DC866441}" dt="2022-07-24T15:15:58.391" v="7315" actId="478"/>
          <ac:picMkLst>
            <pc:docMk/>
            <pc:sldMk cId="1510776411" sldId="289"/>
            <ac:picMk id="5" creationId="{98679B07-5BB2-452B-9635-611DDF06B029}"/>
          </ac:picMkLst>
        </pc:picChg>
      </pc:sldChg>
      <pc:sldChg chg="delSp modSp add mod modAnim modNotesTx">
        <pc:chgData name="li bo" userId="86e360d6c7446f46" providerId="LiveId" clId="{57CAE9AC-2B83-4AFA-B4AD-9474DC866441}" dt="2022-08-31T08:19:54.079" v="34951"/>
        <pc:sldMkLst>
          <pc:docMk/>
          <pc:sldMk cId="2588703127" sldId="290"/>
        </pc:sldMkLst>
        <pc:spChg chg="mod">
          <ac:chgData name="li bo" userId="86e360d6c7446f46" providerId="LiveId" clId="{57CAE9AC-2B83-4AFA-B4AD-9474DC866441}" dt="2022-07-24T15:47:44.319" v="8044" actId="20577"/>
          <ac:spMkLst>
            <pc:docMk/>
            <pc:sldMk cId="2588703127" sldId="290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28T15:19:35.347" v="34552" actId="207"/>
          <ac:spMkLst>
            <pc:docMk/>
            <pc:sldMk cId="2588703127" sldId="290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4T15:16:28.268" v="7322" actId="478"/>
          <ac:picMkLst>
            <pc:docMk/>
            <pc:sldMk cId="2588703127" sldId="290"/>
            <ac:picMk id="5" creationId="{770D7390-2F51-4122-9544-F816489D3077}"/>
          </ac:picMkLst>
        </pc:picChg>
        <pc:picChg chg="del mod">
          <ac:chgData name="li bo" userId="86e360d6c7446f46" providerId="LiveId" clId="{57CAE9AC-2B83-4AFA-B4AD-9474DC866441}" dt="2022-07-26T06:45:58.360" v="11656" actId="478"/>
          <ac:picMkLst>
            <pc:docMk/>
            <pc:sldMk cId="2588703127" sldId="290"/>
            <ac:picMk id="6" creationId="{EF8D1952-0089-45D5-A8DE-D4AEB744A230}"/>
          </ac:picMkLst>
        </pc:picChg>
        <pc:picChg chg="del">
          <ac:chgData name="li bo" userId="86e360d6c7446f46" providerId="LiveId" clId="{57CAE9AC-2B83-4AFA-B4AD-9474DC866441}" dt="2022-07-24T15:16:20.378" v="7319" actId="478"/>
          <ac:picMkLst>
            <pc:docMk/>
            <pc:sldMk cId="2588703127" sldId="290"/>
            <ac:picMk id="7" creationId="{817068B2-A0E0-4AC1-8A00-6077EC01BD98}"/>
          </ac:picMkLst>
        </pc:picChg>
        <pc:picChg chg="del">
          <ac:chgData name="li bo" userId="86e360d6c7446f46" providerId="LiveId" clId="{57CAE9AC-2B83-4AFA-B4AD-9474DC866441}" dt="2022-07-24T15:16:27.642" v="7321" actId="478"/>
          <ac:picMkLst>
            <pc:docMk/>
            <pc:sldMk cId="2588703127" sldId="290"/>
            <ac:picMk id="12" creationId="{0C383418-33E2-485E-880C-E888DFA9FCD8}"/>
          </ac:picMkLst>
        </pc:picChg>
      </pc:sldChg>
      <pc:sldChg chg="addSp delSp modSp add mod modAnim">
        <pc:chgData name="li bo" userId="86e360d6c7446f46" providerId="LiveId" clId="{57CAE9AC-2B83-4AFA-B4AD-9474DC866441}" dt="2022-08-31T08:20:20.237" v="34955"/>
        <pc:sldMkLst>
          <pc:docMk/>
          <pc:sldMk cId="3063607890" sldId="291"/>
        </pc:sldMkLst>
        <pc:spChg chg="mod">
          <ac:chgData name="li bo" userId="86e360d6c7446f46" providerId="LiveId" clId="{57CAE9AC-2B83-4AFA-B4AD-9474DC866441}" dt="2022-07-24T16:41:22.727" v="8180" actId="20577"/>
          <ac:spMkLst>
            <pc:docMk/>
            <pc:sldMk cId="3063607890" sldId="29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2:05:02.670" v="17572" actId="255"/>
          <ac:spMkLst>
            <pc:docMk/>
            <pc:sldMk cId="3063607890" sldId="291"/>
            <ac:spMk id="3" creationId="{400792E5-9ED7-46C4-9C77-27C8DA7ECC9A}"/>
          </ac:spMkLst>
        </pc:spChg>
        <pc:picChg chg="add del mod">
          <ac:chgData name="li bo" userId="86e360d6c7446f46" providerId="LiveId" clId="{57CAE9AC-2B83-4AFA-B4AD-9474DC866441}" dt="2022-07-24T16:51:41.462" v="8331" actId="478"/>
          <ac:picMkLst>
            <pc:docMk/>
            <pc:sldMk cId="3063607890" sldId="291"/>
            <ac:picMk id="4" creationId="{7CBB4CED-AF0E-4BCD-82D3-7B05E867EC63}"/>
          </ac:picMkLst>
        </pc:picChg>
        <pc:picChg chg="mod ord">
          <ac:chgData name="li bo" userId="86e360d6c7446f46" providerId="LiveId" clId="{57CAE9AC-2B83-4AFA-B4AD-9474DC866441}" dt="2022-08-04T02:05:23.709" v="17599" actId="1076"/>
          <ac:picMkLst>
            <pc:docMk/>
            <pc:sldMk cId="3063607890" sldId="291"/>
            <ac:picMk id="5" creationId="{B9C46DB9-26EB-4532-990B-63225D8A9998}"/>
          </ac:picMkLst>
        </pc:picChg>
        <pc:picChg chg="del mod">
          <ac:chgData name="li bo" userId="86e360d6c7446f46" providerId="LiveId" clId="{57CAE9AC-2B83-4AFA-B4AD-9474DC866441}" dt="2022-07-24T16:43:45.173" v="8232" actId="478"/>
          <ac:picMkLst>
            <pc:docMk/>
            <pc:sldMk cId="3063607890" sldId="291"/>
            <ac:picMk id="6" creationId="{C78A142C-E5CA-4EDF-9CC9-0E02B631FB24}"/>
          </ac:picMkLst>
        </pc:picChg>
        <pc:picChg chg="mod ord">
          <ac:chgData name="li bo" userId="86e360d6c7446f46" providerId="LiveId" clId="{57CAE9AC-2B83-4AFA-B4AD-9474DC866441}" dt="2022-08-04T02:05:25.340" v="17600" actId="1076"/>
          <ac:picMkLst>
            <pc:docMk/>
            <pc:sldMk cId="3063607890" sldId="291"/>
            <ac:picMk id="7" creationId="{B070BCA5-20F8-46FA-9DE7-98DB0DED1D54}"/>
          </ac:picMkLst>
        </pc:picChg>
        <pc:picChg chg="del mod ord">
          <ac:chgData name="li bo" userId="86e360d6c7446f46" providerId="LiveId" clId="{57CAE9AC-2B83-4AFA-B4AD-9474DC866441}" dt="2022-08-04T02:05:17.620" v="17595" actId="478"/>
          <ac:picMkLst>
            <pc:docMk/>
            <pc:sldMk cId="3063607890" sldId="291"/>
            <ac:picMk id="8" creationId="{F923072A-9AB3-47FB-B364-2644CD95162C}"/>
          </ac:picMkLst>
        </pc:picChg>
        <pc:picChg chg="del mod ord">
          <ac:chgData name="li bo" userId="86e360d6c7446f46" providerId="LiveId" clId="{57CAE9AC-2B83-4AFA-B4AD-9474DC866441}" dt="2022-08-04T02:05:10.876" v="17583" actId="478"/>
          <ac:picMkLst>
            <pc:docMk/>
            <pc:sldMk cId="3063607890" sldId="291"/>
            <ac:picMk id="10" creationId="{D4342867-031B-4D3E-B698-8EF7CC003B0E}"/>
          </ac:picMkLst>
        </pc:picChg>
      </pc:sldChg>
      <pc:sldChg chg="addSp delSp modSp add mod modAnim modNotesTx">
        <pc:chgData name="li bo" userId="86e360d6c7446f46" providerId="LiveId" clId="{57CAE9AC-2B83-4AFA-B4AD-9474DC866441}" dt="2022-08-31T08:20:53.480" v="34961"/>
        <pc:sldMkLst>
          <pc:docMk/>
          <pc:sldMk cId="1334890641" sldId="292"/>
        </pc:sldMkLst>
        <pc:spChg chg="mod">
          <ac:chgData name="li bo" userId="86e360d6c7446f46" providerId="LiveId" clId="{57CAE9AC-2B83-4AFA-B4AD-9474DC866441}" dt="2022-07-25T01:21:11.317" v="8504" actId="20577"/>
          <ac:spMkLst>
            <pc:docMk/>
            <pc:sldMk cId="1334890641" sldId="29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02:05:38.522" v="17605" actId="255"/>
          <ac:spMkLst>
            <pc:docMk/>
            <pc:sldMk cId="1334890641" sldId="292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4T06:38:14.381" v="18018" actId="14100"/>
          <ac:spMkLst>
            <pc:docMk/>
            <pc:sldMk cId="1334890641" sldId="292"/>
            <ac:spMk id="19" creationId="{98CDD78B-DA67-41A8-8425-A240DC0539AE}"/>
          </ac:spMkLst>
        </pc:spChg>
        <pc:spChg chg="add mod">
          <ac:chgData name="li bo" userId="86e360d6c7446f46" providerId="LiveId" clId="{57CAE9AC-2B83-4AFA-B4AD-9474DC866441}" dt="2022-08-04T02:06:19.241" v="17655" actId="1076"/>
          <ac:spMkLst>
            <pc:docMk/>
            <pc:sldMk cId="1334890641" sldId="292"/>
            <ac:spMk id="20" creationId="{F36501F1-AF3E-4B63-935C-21E17E5C1889}"/>
          </ac:spMkLst>
        </pc:spChg>
        <pc:picChg chg="del mod">
          <ac:chgData name="li bo" userId="86e360d6c7446f46" providerId="LiveId" clId="{57CAE9AC-2B83-4AFA-B4AD-9474DC866441}" dt="2022-07-25T01:30:59.150" v="8528" actId="478"/>
          <ac:picMkLst>
            <pc:docMk/>
            <pc:sldMk cId="1334890641" sldId="292"/>
            <ac:picMk id="5" creationId="{69B8C0D8-09B6-49E5-9F9C-23D2E4F7F8A0}"/>
          </ac:picMkLst>
        </pc:picChg>
        <pc:picChg chg="mod ord">
          <ac:chgData name="li bo" userId="86e360d6c7446f46" providerId="LiveId" clId="{57CAE9AC-2B83-4AFA-B4AD-9474DC866441}" dt="2022-08-04T02:05:48.749" v="17621" actId="962"/>
          <ac:picMkLst>
            <pc:docMk/>
            <pc:sldMk cId="1334890641" sldId="292"/>
            <ac:picMk id="5" creationId="{AF101DA1-C3DC-4C1E-9CD0-D38C77D65C9E}"/>
          </ac:picMkLst>
        </pc:picChg>
        <pc:picChg chg="mod ord">
          <ac:chgData name="li bo" userId="86e360d6c7446f46" providerId="LiveId" clId="{57CAE9AC-2B83-4AFA-B4AD-9474DC866441}" dt="2022-08-04T02:06:05.194" v="17651" actId="1076"/>
          <ac:picMkLst>
            <pc:docMk/>
            <pc:sldMk cId="1334890641" sldId="292"/>
            <ac:picMk id="7" creationId="{33707864-65E0-4C26-A077-90D39CCD7A23}"/>
          </ac:picMkLst>
        </pc:picChg>
        <pc:picChg chg="del mod ord">
          <ac:chgData name="li bo" userId="86e360d6c7446f46" providerId="LiveId" clId="{57CAE9AC-2B83-4AFA-B4AD-9474DC866441}" dt="2022-07-25T01:31:08.880" v="8542" actId="478"/>
          <ac:picMkLst>
            <pc:docMk/>
            <pc:sldMk cId="1334890641" sldId="292"/>
            <ac:picMk id="7" creationId="{A38221BB-FF29-4CF6-9CD1-ECC2DBBB62E2}"/>
          </ac:picMkLst>
        </pc:picChg>
        <pc:picChg chg="del">
          <ac:chgData name="li bo" userId="86e360d6c7446f46" providerId="LiveId" clId="{57CAE9AC-2B83-4AFA-B4AD-9474DC866441}" dt="2022-07-25T01:19:45.337" v="8483" actId="478"/>
          <ac:picMkLst>
            <pc:docMk/>
            <pc:sldMk cId="1334890641" sldId="292"/>
            <ac:picMk id="8" creationId="{F923072A-9AB3-47FB-B364-2644CD95162C}"/>
          </ac:picMkLst>
        </pc:picChg>
        <pc:picChg chg="mod ord">
          <ac:chgData name="li bo" userId="86e360d6c7446f46" providerId="LiveId" clId="{57CAE9AC-2B83-4AFA-B4AD-9474DC866441}" dt="2022-08-04T02:06:09.834" v="17652" actId="1076"/>
          <ac:picMkLst>
            <pc:docMk/>
            <pc:sldMk cId="1334890641" sldId="292"/>
            <ac:picMk id="9" creationId="{FF9A22AC-D84D-458B-9127-4D523174AB6C}"/>
          </ac:picMkLst>
        </pc:picChg>
        <pc:picChg chg="del">
          <ac:chgData name="li bo" userId="86e360d6c7446f46" providerId="LiveId" clId="{57CAE9AC-2B83-4AFA-B4AD-9474DC866441}" dt="2022-07-25T01:19:45.858" v="8484" actId="478"/>
          <ac:picMkLst>
            <pc:docMk/>
            <pc:sldMk cId="1334890641" sldId="292"/>
            <ac:picMk id="10" creationId="{D4342867-031B-4D3E-B698-8EF7CC003B0E}"/>
          </ac:picMkLst>
        </pc:picChg>
        <pc:picChg chg="del mod ord">
          <ac:chgData name="li bo" userId="86e360d6c7446f46" providerId="LiveId" clId="{57CAE9AC-2B83-4AFA-B4AD-9474DC866441}" dt="2022-08-04T02:05:48.749" v="17619" actId="478"/>
          <ac:picMkLst>
            <pc:docMk/>
            <pc:sldMk cId="1334890641" sldId="292"/>
            <ac:picMk id="11" creationId="{8E9EBCD7-47FC-4A22-B7D5-A7EBFD41E246}"/>
          </ac:picMkLst>
        </pc:picChg>
        <pc:picChg chg="del mod">
          <ac:chgData name="li bo" userId="86e360d6c7446f46" providerId="LiveId" clId="{57CAE9AC-2B83-4AFA-B4AD-9474DC866441}" dt="2022-08-04T02:05:54.336" v="17634" actId="478"/>
          <ac:picMkLst>
            <pc:docMk/>
            <pc:sldMk cId="1334890641" sldId="292"/>
            <ac:picMk id="13" creationId="{3257EFAF-0886-41A6-8379-C3ECCE6808B3}"/>
          </ac:picMkLst>
        </pc:picChg>
        <pc:picChg chg="add del mod">
          <ac:chgData name="li bo" userId="86e360d6c7446f46" providerId="LiveId" clId="{57CAE9AC-2B83-4AFA-B4AD-9474DC866441}" dt="2022-07-25T01:34:14.398" v="8673" actId="478"/>
          <ac:picMkLst>
            <pc:docMk/>
            <pc:sldMk cId="1334890641" sldId="292"/>
            <ac:picMk id="14" creationId="{715AFB2B-4954-47BE-BBB1-54D24E5CFF22}"/>
          </ac:picMkLst>
        </pc:picChg>
        <pc:picChg chg="del mod ord">
          <ac:chgData name="li bo" userId="86e360d6c7446f46" providerId="LiveId" clId="{57CAE9AC-2B83-4AFA-B4AD-9474DC866441}" dt="2022-08-04T02:05:59.211" v="17648" actId="478"/>
          <ac:picMkLst>
            <pc:docMk/>
            <pc:sldMk cId="1334890641" sldId="292"/>
            <ac:picMk id="16" creationId="{C814E3CD-DCE8-4AD6-9D91-7BCE535FE785}"/>
          </ac:picMkLst>
        </pc:picChg>
        <pc:picChg chg="del mod">
          <ac:chgData name="li bo" userId="86e360d6c7446f46" providerId="LiveId" clId="{57CAE9AC-2B83-4AFA-B4AD-9474DC866441}" dt="2022-07-26T06:47:07.060" v="11735" actId="478"/>
          <ac:picMkLst>
            <pc:docMk/>
            <pc:sldMk cId="1334890641" sldId="292"/>
            <ac:picMk id="18" creationId="{979FE99C-33AC-4D2E-96BD-29543D493FD9}"/>
          </ac:picMkLst>
        </pc:picChg>
      </pc:sldChg>
      <pc:sldChg chg="addSp delSp modSp add mod modAnim">
        <pc:chgData name="li bo" userId="86e360d6c7446f46" providerId="LiveId" clId="{57CAE9AC-2B83-4AFA-B4AD-9474DC866441}" dt="2022-08-31T08:21:14.901" v="34964"/>
        <pc:sldMkLst>
          <pc:docMk/>
          <pc:sldMk cId="4201580128" sldId="293"/>
        </pc:sldMkLst>
        <pc:spChg chg="mod">
          <ac:chgData name="li bo" userId="86e360d6c7446f46" providerId="LiveId" clId="{57CAE9AC-2B83-4AFA-B4AD-9474DC866441}" dt="2022-08-04T03:17:29.655" v="17948" actId="20577"/>
          <ac:spMkLst>
            <pc:docMk/>
            <pc:sldMk cId="4201580128" sldId="293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6T06:49:36.688" v="11836" actId="20577"/>
          <ac:spMkLst>
            <pc:docMk/>
            <pc:sldMk cId="4201580128" sldId="293"/>
            <ac:spMk id="3" creationId="{400792E5-9ED7-46C4-9C77-27C8DA7ECC9A}"/>
          </ac:spMkLst>
        </pc:spChg>
        <pc:spChg chg="del">
          <ac:chgData name="li bo" userId="86e360d6c7446f46" providerId="LiveId" clId="{57CAE9AC-2B83-4AFA-B4AD-9474DC866441}" dt="2022-07-25T01:48:06.537" v="8804" actId="478"/>
          <ac:spMkLst>
            <pc:docMk/>
            <pc:sldMk cId="4201580128" sldId="293"/>
            <ac:spMk id="19" creationId="{98CDD78B-DA67-41A8-8425-A240DC0539AE}"/>
          </ac:spMkLst>
        </pc:spChg>
        <pc:spChg chg="del">
          <ac:chgData name="li bo" userId="86e360d6c7446f46" providerId="LiveId" clId="{57CAE9AC-2B83-4AFA-B4AD-9474DC866441}" dt="2022-07-25T01:48:05.611" v="8803" actId="478"/>
          <ac:spMkLst>
            <pc:docMk/>
            <pc:sldMk cId="4201580128" sldId="293"/>
            <ac:spMk id="20" creationId="{F36501F1-AF3E-4B63-935C-21E17E5C1889}"/>
          </ac:spMkLst>
        </pc:spChg>
        <pc:grpChg chg="add mod">
          <ac:chgData name="li bo" userId="86e360d6c7446f46" providerId="LiveId" clId="{57CAE9AC-2B83-4AFA-B4AD-9474DC866441}" dt="2022-07-25T02:33:53.966" v="10009" actId="1076"/>
          <ac:grpSpMkLst>
            <pc:docMk/>
            <pc:sldMk cId="4201580128" sldId="293"/>
            <ac:grpSpMk id="27" creationId="{69E243E9-8333-4E71-BCE2-18446C7DF806}"/>
          </ac:grpSpMkLst>
        </pc:grpChg>
        <pc:picChg chg="add del">
          <ac:chgData name="li bo" userId="86e360d6c7446f46" providerId="LiveId" clId="{57CAE9AC-2B83-4AFA-B4AD-9474DC866441}" dt="2022-07-25T01:49:53.371" v="8811" actId="22"/>
          <ac:picMkLst>
            <pc:docMk/>
            <pc:sldMk cId="4201580128" sldId="293"/>
            <ac:picMk id="5" creationId="{E70049F5-737E-4EB1-B611-6DF39DECEEF5}"/>
          </ac:picMkLst>
        </pc:picChg>
        <pc:picChg chg="add del mod">
          <ac:chgData name="li bo" userId="86e360d6c7446f46" providerId="LiveId" clId="{57CAE9AC-2B83-4AFA-B4AD-9474DC866441}" dt="2022-07-25T01:55:03.647" v="8938" actId="478"/>
          <ac:picMkLst>
            <pc:docMk/>
            <pc:sldMk cId="4201580128" sldId="293"/>
            <ac:picMk id="7" creationId="{A4CEA37F-FEC2-4E7B-B4BC-297E2D040E49}"/>
          </ac:picMkLst>
        </pc:picChg>
        <pc:picChg chg="add mod ord">
          <ac:chgData name="li bo" userId="86e360d6c7446f46" providerId="LiveId" clId="{57CAE9AC-2B83-4AFA-B4AD-9474DC866441}" dt="2022-07-25T02:33:30.219" v="10006" actId="1076"/>
          <ac:picMkLst>
            <pc:docMk/>
            <pc:sldMk cId="4201580128" sldId="293"/>
            <ac:picMk id="9" creationId="{FB2E298B-C9A0-4DB8-A549-F3AEFB875622}"/>
          </ac:picMkLst>
        </pc:picChg>
        <pc:picChg chg="add del mod">
          <ac:chgData name="li bo" userId="86e360d6c7446f46" providerId="LiveId" clId="{57CAE9AC-2B83-4AFA-B4AD-9474DC866441}" dt="2022-08-05T01:10:38.883" v="21887"/>
          <ac:picMkLst>
            <pc:docMk/>
            <pc:sldMk cId="4201580128" sldId="293"/>
            <ac:picMk id="10" creationId="{D8AB1C23-2E7E-4A87-A21E-187161DD065E}"/>
          </ac:picMkLst>
        </pc:picChg>
        <pc:picChg chg="del">
          <ac:chgData name="li bo" userId="86e360d6c7446f46" providerId="LiveId" clId="{57CAE9AC-2B83-4AFA-B4AD-9474DC866441}" dt="2022-07-25T01:48:09.112" v="8807" actId="478"/>
          <ac:picMkLst>
            <pc:docMk/>
            <pc:sldMk cId="4201580128" sldId="293"/>
            <ac:picMk id="11" creationId="{8E9EBCD7-47FC-4A22-B7D5-A7EBFD41E246}"/>
          </ac:picMkLst>
        </pc:picChg>
        <pc:picChg chg="del mod">
          <ac:chgData name="li bo" userId="86e360d6c7446f46" providerId="LiveId" clId="{57CAE9AC-2B83-4AFA-B4AD-9474DC866441}" dt="2022-07-25T01:57:56.876" v="9047" actId="478"/>
          <ac:picMkLst>
            <pc:docMk/>
            <pc:sldMk cId="4201580128" sldId="293"/>
            <ac:picMk id="12" creationId="{B71AD53A-982A-41AA-A36F-6D781179860C}"/>
          </ac:picMkLst>
        </pc:picChg>
        <pc:picChg chg="del">
          <ac:chgData name="li bo" userId="86e360d6c7446f46" providerId="LiveId" clId="{57CAE9AC-2B83-4AFA-B4AD-9474DC866441}" dt="2022-07-25T01:48:08.730" v="8806" actId="478"/>
          <ac:picMkLst>
            <pc:docMk/>
            <pc:sldMk cId="4201580128" sldId="293"/>
            <ac:picMk id="13" creationId="{3257EFAF-0886-41A6-8379-C3ECCE6808B3}"/>
          </ac:picMkLst>
        </pc:picChg>
        <pc:picChg chg="del mod ord">
          <ac:chgData name="li bo" userId="86e360d6c7446f46" providerId="LiveId" clId="{57CAE9AC-2B83-4AFA-B4AD-9474DC866441}" dt="2022-07-25T02:32:03.408" v="9972" actId="478"/>
          <ac:picMkLst>
            <pc:docMk/>
            <pc:sldMk cId="4201580128" sldId="293"/>
            <ac:picMk id="15" creationId="{DECEDF6C-1B77-4259-9686-BFFFA00A7403}"/>
          </ac:picMkLst>
        </pc:picChg>
        <pc:picChg chg="del">
          <ac:chgData name="li bo" userId="86e360d6c7446f46" providerId="LiveId" clId="{57CAE9AC-2B83-4AFA-B4AD-9474DC866441}" dt="2022-07-25T01:48:08.337" v="8805" actId="478"/>
          <ac:picMkLst>
            <pc:docMk/>
            <pc:sldMk cId="4201580128" sldId="293"/>
            <ac:picMk id="16" creationId="{C814E3CD-DCE8-4AD6-9D91-7BCE535FE785}"/>
          </ac:picMkLst>
        </pc:picChg>
        <pc:picChg chg="del">
          <ac:chgData name="li bo" userId="86e360d6c7446f46" providerId="LiveId" clId="{57CAE9AC-2B83-4AFA-B4AD-9474DC866441}" dt="2022-07-25T01:48:13.814" v="8809" actId="478"/>
          <ac:picMkLst>
            <pc:docMk/>
            <pc:sldMk cId="4201580128" sldId="293"/>
            <ac:picMk id="18" creationId="{979FE99C-33AC-4D2E-96BD-29543D493FD9}"/>
          </ac:picMkLst>
        </pc:picChg>
        <pc:picChg chg="add mod">
          <ac:chgData name="li bo" userId="86e360d6c7446f46" providerId="LiveId" clId="{57CAE9AC-2B83-4AFA-B4AD-9474DC866441}" dt="2022-07-25T02:33:49.298" v="10008" actId="1076"/>
          <ac:picMkLst>
            <pc:docMk/>
            <pc:sldMk cId="4201580128" sldId="293"/>
            <ac:picMk id="21" creationId="{2D838D2E-86AA-4F8A-A219-02BC26BC45FD}"/>
          </ac:picMkLst>
        </pc:picChg>
        <pc:picChg chg="add mod">
          <ac:chgData name="li bo" userId="86e360d6c7446f46" providerId="LiveId" clId="{57CAE9AC-2B83-4AFA-B4AD-9474DC866441}" dt="2022-07-25T02:33:53.966" v="10009" actId="1076"/>
          <ac:picMkLst>
            <pc:docMk/>
            <pc:sldMk cId="4201580128" sldId="293"/>
            <ac:picMk id="23" creationId="{0658A21A-C051-481A-B81C-C6126A2B2096}"/>
          </ac:picMkLst>
        </pc:picChg>
        <pc:picChg chg="add mod modCrop">
          <ac:chgData name="li bo" userId="86e360d6c7446f46" providerId="LiveId" clId="{57CAE9AC-2B83-4AFA-B4AD-9474DC866441}" dt="2022-07-25T02:02:47.464" v="9204" actId="164"/>
          <ac:picMkLst>
            <pc:docMk/>
            <pc:sldMk cId="4201580128" sldId="293"/>
            <ac:picMk id="25" creationId="{6FC33E3F-7025-4D43-808A-D2DE73F6E748}"/>
          </ac:picMkLst>
        </pc:picChg>
        <pc:picChg chg="add mod modCrop">
          <ac:chgData name="li bo" userId="86e360d6c7446f46" providerId="LiveId" clId="{57CAE9AC-2B83-4AFA-B4AD-9474DC866441}" dt="2022-07-25T02:02:47.464" v="9204" actId="164"/>
          <ac:picMkLst>
            <pc:docMk/>
            <pc:sldMk cId="4201580128" sldId="293"/>
            <ac:picMk id="26" creationId="{11945F38-042E-4C5C-BA7F-CF38304F558E}"/>
          </ac:picMkLst>
        </pc:picChg>
        <pc:picChg chg="add del mod">
          <ac:chgData name="li bo" userId="86e360d6c7446f46" providerId="LiveId" clId="{57CAE9AC-2B83-4AFA-B4AD-9474DC866441}" dt="2022-07-25T02:05:02.195" v="9229" actId="478"/>
          <ac:picMkLst>
            <pc:docMk/>
            <pc:sldMk cId="4201580128" sldId="293"/>
            <ac:picMk id="28" creationId="{214B3077-D7E4-4FAD-A546-CBF8794BFE1E}"/>
          </ac:picMkLst>
        </pc:picChg>
        <pc:picChg chg="del mod ord">
          <ac:chgData name="li bo" userId="86e360d6c7446f46" providerId="LiveId" clId="{57CAE9AC-2B83-4AFA-B4AD-9474DC866441}" dt="2022-07-25T02:32:17.736" v="9986" actId="478"/>
          <ac:picMkLst>
            <pc:docMk/>
            <pc:sldMk cId="4201580128" sldId="293"/>
            <ac:picMk id="30" creationId="{BE4B1F3C-3785-4534-B332-225F87AF4981}"/>
          </ac:picMkLst>
        </pc:picChg>
        <pc:picChg chg="del mod ord">
          <ac:chgData name="li bo" userId="86e360d6c7446f46" providerId="LiveId" clId="{57CAE9AC-2B83-4AFA-B4AD-9474DC866441}" dt="2022-07-26T06:49:39.072" v="11837" actId="478"/>
          <ac:picMkLst>
            <pc:docMk/>
            <pc:sldMk cId="4201580128" sldId="293"/>
            <ac:picMk id="32" creationId="{792AC4FC-DEA7-4E61-9276-2D92FCAADD3C}"/>
          </ac:picMkLst>
        </pc:picChg>
        <pc:picChg chg="del mod ord">
          <ac:chgData name="li bo" userId="86e360d6c7446f46" providerId="LiveId" clId="{57CAE9AC-2B83-4AFA-B4AD-9474DC866441}" dt="2022-07-26T06:47:56.939" v="11790" actId="478"/>
          <ac:picMkLst>
            <pc:docMk/>
            <pc:sldMk cId="4201580128" sldId="293"/>
            <ac:picMk id="34" creationId="{E7F65C28-E541-48F5-8991-48568D36CD1F}"/>
          </ac:picMkLst>
        </pc:picChg>
      </pc:sldChg>
      <pc:sldChg chg="addSp delSp modSp add del mod">
        <pc:chgData name="li bo" userId="86e360d6c7446f46" providerId="LiveId" clId="{57CAE9AC-2B83-4AFA-B4AD-9474DC866441}" dt="2022-07-25T02:23:01.584" v="9715" actId="47"/>
        <pc:sldMkLst>
          <pc:docMk/>
          <pc:sldMk cId="356226102" sldId="294"/>
        </pc:sldMkLst>
        <pc:spChg chg="mod">
          <ac:chgData name="li bo" userId="86e360d6c7446f46" providerId="LiveId" clId="{57CAE9AC-2B83-4AFA-B4AD-9474DC866441}" dt="2022-07-25T02:21:18.350" v="9705" actId="20577"/>
          <ac:spMkLst>
            <pc:docMk/>
            <pc:sldMk cId="356226102" sldId="294"/>
            <ac:spMk id="3" creationId="{400792E5-9ED7-46C4-9C77-27C8DA7ECC9A}"/>
          </ac:spMkLst>
        </pc:spChg>
        <pc:grpChg chg="del mod">
          <ac:chgData name="li bo" userId="86e360d6c7446f46" providerId="LiveId" clId="{57CAE9AC-2B83-4AFA-B4AD-9474DC866441}" dt="2022-07-25T02:06:20.209" v="9297" actId="478"/>
          <ac:grpSpMkLst>
            <pc:docMk/>
            <pc:sldMk cId="356226102" sldId="294"/>
            <ac:grpSpMk id="27" creationId="{69E243E9-8333-4E71-BCE2-18446C7DF806}"/>
          </ac:grpSpMkLst>
        </pc:grpChg>
        <pc:picChg chg="mod">
          <ac:chgData name="li bo" userId="86e360d6c7446f46" providerId="LiveId" clId="{57CAE9AC-2B83-4AFA-B4AD-9474DC866441}" dt="2022-07-25T02:12:09.827" v="9458" actId="1076"/>
          <ac:picMkLst>
            <pc:docMk/>
            <pc:sldMk cId="356226102" sldId="294"/>
            <ac:picMk id="5" creationId="{755B7A0C-4915-4C2B-BA92-D779D3B3CAAC}"/>
          </ac:picMkLst>
        </pc:picChg>
        <pc:picChg chg="add mod">
          <ac:chgData name="li bo" userId="86e360d6c7446f46" providerId="LiveId" clId="{57CAE9AC-2B83-4AFA-B4AD-9474DC866441}" dt="2022-07-25T02:22:35.758" v="9713" actId="1076"/>
          <ac:picMkLst>
            <pc:docMk/>
            <pc:sldMk cId="356226102" sldId="294"/>
            <ac:picMk id="7" creationId="{9E8E94B3-4B52-4B23-8EC4-4B24A8974D00}"/>
          </ac:picMkLst>
        </pc:picChg>
        <pc:picChg chg="mod">
          <ac:chgData name="li bo" userId="86e360d6c7446f46" providerId="LiveId" clId="{57CAE9AC-2B83-4AFA-B4AD-9474DC866441}" dt="2022-07-25T02:07:51.139" v="9352" actId="1076"/>
          <ac:picMkLst>
            <pc:docMk/>
            <pc:sldMk cId="356226102" sldId="294"/>
            <ac:picMk id="9" creationId="{FB2E298B-C9A0-4DB8-A549-F3AEFB875622}"/>
          </ac:picMkLst>
        </pc:picChg>
        <pc:picChg chg="add del mod">
          <ac:chgData name="li bo" userId="86e360d6c7446f46" providerId="LiveId" clId="{57CAE9AC-2B83-4AFA-B4AD-9474DC866441}" dt="2022-07-25T02:07:51.139" v="9352" actId="1076"/>
          <ac:picMkLst>
            <pc:docMk/>
            <pc:sldMk cId="356226102" sldId="294"/>
            <ac:picMk id="15" creationId="{DECEDF6C-1B77-4259-9686-BFFFA00A7403}"/>
          </ac:picMkLst>
        </pc:picChg>
        <pc:picChg chg="del">
          <ac:chgData name="li bo" userId="86e360d6c7446f46" providerId="LiveId" clId="{57CAE9AC-2B83-4AFA-B4AD-9474DC866441}" dt="2022-07-25T02:06:18.832" v="9293" actId="478"/>
          <ac:picMkLst>
            <pc:docMk/>
            <pc:sldMk cId="356226102" sldId="294"/>
            <ac:picMk id="21" creationId="{2D838D2E-86AA-4F8A-A219-02BC26BC45FD}"/>
          </ac:picMkLst>
        </pc:picChg>
        <pc:picChg chg="del mod">
          <ac:chgData name="li bo" userId="86e360d6c7446f46" providerId="LiveId" clId="{57CAE9AC-2B83-4AFA-B4AD-9474DC866441}" dt="2022-07-25T02:06:19.773" v="9295" actId="478"/>
          <ac:picMkLst>
            <pc:docMk/>
            <pc:sldMk cId="356226102" sldId="294"/>
            <ac:picMk id="23" creationId="{0658A21A-C051-481A-B81C-C6126A2B2096}"/>
          </ac:picMkLst>
        </pc:picChg>
        <pc:picChg chg="del">
          <ac:chgData name="li bo" userId="86e360d6c7446f46" providerId="LiveId" clId="{57CAE9AC-2B83-4AFA-B4AD-9474DC866441}" dt="2022-07-25T02:06:47.026" v="9306" actId="478"/>
          <ac:picMkLst>
            <pc:docMk/>
            <pc:sldMk cId="356226102" sldId="294"/>
            <ac:picMk id="30" creationId="{BE4B1F3C-3785-4534-B332-225F87AF4981}"/>
          </ac:picMkLst>
        </pc:picChg>
        <pc:picChg chg="add mod">
          <ac:chgData name="li bo" userId="86e360d6c7446f46" providerId="LiveId" clId="{57CAE9AC-2B83-4AFA-B4AD-9474DC866441}" dt="2022-07-25T02:21:43.363" v="9706" actId="1076"/>
          <ac:picMkLst>
            <pc:docMk/>
            <pc:sldMk cId="356226102" sldId="294"/>
            <ac:picMk id="6146" creationId="{12669E4A-AE7E-4417-8E50-3AAB5E04FB7C}"/>
          </ac:picMkLst>
        </pc:picChg>
      </pc:sldChg>
      <pc:sldChg chg="delSp modSp add del mod">
        <pc:chgData name="li bo" userId="86e360d6c7446f46" providerId="LiveId" clId="{57CAE9AC-2B83-4AFA-B4AD-9474DC866441}" dt="2022-07-25T02:06:14.568" v="9291" actId="47"/>
        <pc:sldMkLst>
          <pc:docMk/>
          <pc:sldMk cId="3904825068" sldId="294"/>
        </pc:sldMkLst>
        <pc:spChg chg="mod">
          <ac:chgData name="li bo" userId="86e360d6c7446f46" providerId="LiveId" clId="{57CAE9AC-2B83-4AFA-B4AD-9474DC866441}" dt="2022-07-25T02:03:35.377" v="9209"/>
          <ac:spMkLst>
            <pc:docMk/>
            <pc:sldMk cId="3904825068" sldId="294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5T02:03:12.324" v="9208" actId="20577"/>
          <ac:spMkLst>
            <pc:docMk/>
            <pc:sldMk cId="3904825068" sldId="294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5T01:51:20.353" v="8824" actId="478"/>
          <ac:picMkLst>
            <pc:docMk/>
            <pc:sldMk cId="3904825068" sldId="294"/>
            <ac:picMk id="7" creationId="{A4CEA37F-FEC2-4E7B-B4BC-297E2D040E49}"/>
          </ac:picMkLst>
        </pc:picChg>
      </pc:sldChg>
      <pc:sldChg chg="addSp delSp modSp add mod modAnim">
        <pc:chgData name="li bo" userId="86e360d6c7446f46" providerId="LiveId" clId="{57CAE9AC-2B83-4AFA-B4AD-9474DC866441}" dt="2022-08-31T08:22:04.424" v="34969"/>
        <pc:sldMkLst>
          <pc:docMk/>
          <pc:sldMk cId="1190343765" sldId="295"/>
        </pc:sldMkLst>
        <pc:spChg chg="mod">
          <ac:chgData name="li bo" userId="86e360d6c7446f46" providerId="LiveId" clId="{57CAE9AC-2B83-4AFA-B4AD-9474DC866441}" dt="2022-08-05T03:57:07.573" v="22030" actId="20577"/>
          <ac:spMkLst>
            <pc:docMk/>
            <pc:sldMk cId="1190343765" sldId="295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5T06:38:30.856" v="22440" actId="207"/>
          <ac:spMkLst>
            <pc:docMk/>
            <pc:sldMk cId="1190343765" sldId="295"/>
            <ac:spMk id="3" creationId="{400792E5-9ED7-46C4-9C77-27C8DA7ECC9A}"/>
          </ac:spMkLst>
        </pc:spChg>
        <pc:spChg chg="add mod ord">
          <ac:chgData name="li bo" userId="86e360d6c7446f46" providerId="LiveId" clId="{57CAE9AC-2B83-4AFA-B4AD-9474DC866441}" dt="2022-08-05T06:37:18.977" v="22404" actId="1076"/>
          <ac:spMkLst>
            <pc:docMk/>
            <pc:sldMk cId="1190343765" sldId="295"/>
            <ac:spMk id="8" creationId="{662A63BA-D118-4E7E-9ED0-90675CAE331A}"/>
          </ac:spMkLst>
        </pc:spChg>
        <pc:spChg chg="add mod">
          <ac:chgData name="li bo" userId="86e360d6c7446f46" providerId="LiveId" clId="{57CAE9AC-2B83-4AFA-B4AD-9474DC866441}" dt="2022-08-03T01:57:36.137" v="14658" actId="113"/>
          <ac:spMkLst>
            <pc:docMk/>
            <pc:sldMk cId="1190343765" sldId="295"/>
            <ac:spMk id="10" creationId="{F1184791-D20A-4464-A3F8-6AEFC3B54D4D}"/>
          </ac:spMkLst>
        </pc:spChg>
        <pc:picChg chg="del mod">
          <ac:chgData name="li bo" userId="86e360d6c7446f46" providerId="LiveId" clId="{57CAE9AC-2B83-4AFA-B4AD-9474DC866441}" dt="2022-07-26T06:50:18.706" v="11867" actId="478"/>
          <ac:picMkLst>
            <pc:docMk/>
            <pc:sldMk cId="1190343765" sldId="295"/>
            <ac:picMk id="5" creationId="{755B7A0C-4915-4C2B-BA92-D779D3B3CAAC}"/>
          </ac:picMkLst>
        </pc:picChg>
        <pc:picChg chg="add del">
          <ac:chgData name="li bo" userId="86e360d6c7446f46" providerId="LiveId" clId="{57CAE9AC-2B83-4AFA-B4AD-9474DC866441}" dt="2022-07-25T02:23:23.490" v="9721" actId="478"/>
          <ac:picMkLst>
            <pc:docMk/>
            <pc:sldMk cId="1190343765" sldId="295"/>
            <ac:picMk id="7" creationId="{9E8E94B3-4B52-4B23-8EC4-4B24A8974D00}"/>
          </ac:picMkLst>
        </pc:picChg>
        <pc:picChg chg="mod">
          <ac:chgData name="li bo" userId="86e360d6c7446f46" providerId="LiveId" clId="{57CAE9AC-2B83-4AFA-B4AD-9474DC866441}" dt="2022-08-04T02:06:41.527" v="17658" actId="1076"/>
          <ac:picMkLst>
            <pc:docMk/>
            <pc:sldMk cId="1190343765" sldId="295"/>
            <ac:picMk id="9" creationId="{FB2E298B-C9A0-4DB8-A549-F3AEFB875622}"/>
          </ac:picMkLst>
        </pc:picChg>
        <pc:picChg chg="mod">
          <ac:chgData name="li bo" userId="86e360d6c7446f46" providerId="LiveId" clId="{57CAE9AC-2B83-4AFA-B4AD-9474DC866441}" dt="2022-08-04T02:06:41.527" v="17658" actId="1076"/>
          <ac:picMkLst>
            <pc:docMk/>
            <pc:sldMk cId="1190343765" sldId="295"/>
            <ac:picMk id="15" creationId="{DECEDF6C-1B77-4259-9686-BFFFA00A7403}"/>
          </ac:picMkLst>
        </pc:picChg>
        <pc:picChg chg="add del mod">
          <ac:chgData name="li bo" userId="86e360d6c7446f46" providerId="LiveId" clId="{57CAE9AC-2B83-4AFA-B4AD-9474DC866441}" dt="2022-08-05T06:34:33.728" v="22390" actId="478"/>
          <ac:picMkLst>
            <pc:docMk/>
            <pc:sldMk cId="1190343765" sldId="295"/>
            <ac:picMk id="6146" creationId="{12669E4A-AE7E-4417-8E50-3AAB5E04FB7C}"/>
          </ac:picMkLst>
        </pc:picChg>
      </pc:sldChg>
      <pc:sldChg chg="addSp delSp modSp add mod modAnim modNotesTx">
        <pc:chgData name="li bo" userId="86e360d6c7446f46" providerId="LiveId" clId="{57CAE9AC-2B83-4AFA-B4AD-9474DC866441}" dt="2022-08-31T08:22:25.101" v="34973"/>
        <pc:sldMkLst>
          <pc:docMk/>
          <pc:sldMk cId="3613407008" sldId="296"/>
        </pc:sldMkLst>
        <pc:spChg chg="mod">
          <ac:chgData name="li bo" userId="86e360d6c7446f46" providerId="LiveId" clId="{57CAE9AC-2B83-4AFA-B4AD-9474DC866441}" dt="2022-07-25T02:26:48.701" v="9823" actId="20577"/>
          <ac:spMkLst>
            <pc:docMk/>
            <pc:sldMk cId="3613407008" sldId="296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5T02:27:20.309" v="9827" actId="20577"/>
          <ac:spMkLst>
            <pc:docMk/>
            <pc:sldMk cId="3613407008" sldId="296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5T07:03:07.806" v="22932" actId="20577"/>
          <ac:spMkLst>
            <pc:docMk/>
            <pc:sldMk cId="3613407008" sldId="296"/>
            <ac:spMk id="17" creationId="{67F4422B-3011-47AE-AB43-C16DCD88D70F}"/>
          </ac:spMkLst>
        </pc:spChg>
        <pc:grpChg chg="del">
          <ac:chgData name="li bo" userId="86e360d6c7446f46" providerId="LiveId" clId="{57CAE9AC-2B83-4AFA-B4AD-9474DC866441}" dt="2022-07-25T02:23:44.941" v="9725" actId="478"/>
          <ac:grpSpMkLst>
            <pc:docMk/>
            <pc:sldMk cId="3613407008" sldId="296"/>
            <ac:grpSpMk id="27" creationId="{69E243E9-8333-4E71-BCE2-18446C7DF806}"/>
          </ac:grpSpMkLst>
        </pc:grpChg>
        <pc:picChg chg="add del mod">
          <ac:chgData name="li bo" userId="86e360d6c7446f46" providerId="LiveId" clId="{57CAE9AC-2B83-4AFA-B4AD-9474DC866441}" dt="2022-08-05T07:01:06.471" v="22829" actId="1076"/>
          <ac:picMkLst>
            <pc:docMk/>
            <pc:sldMk cId="3613407008" sldId="296"/>
            <ac:picMk id="5" creationId="{9FBC46D3-401B-4DC1-963F-7D8B2FD3BF14}"/>
          </ac:picMkLst>
        </pc:picChg>
        <pc:picChg chg="add mod">
          <ac:chgData name="li bo" userId="86e360d6c7446f46" providerId="LiveId" clId="{57CAE9AC-2B83-4AFA-B4AD-9474DC866441}" dt="2022-08-05T07:01:13.380" v="22832" actId="1076"/>
          <ac:picMkLst>
            <pc:docMk/>
            <pc:sldMk cId="3613407008" sldId="296"/>
            <ac:picMk id="7" creationId="{EDE5B889-54FF-468E-AB08-868859C001C9}"/>
          </ac:picMkLst>
        </pc:picChg>
        <pc:picChg chg="del">
          <ac:chgData name="li bo" userId="86e360d6c7446f46" providerId="LiveId" clId="{57CAE9AC-2B83-4AFA-B4AD-9474DC866441}" dt="2022-07-25T02:23:54.451" v="9731" actId="478"/>
          <ac:picMkLst>
            <pc:docMk/>
            <pc:sldMk cId="3613407008" sldId="296"/>
            <ac:picMk id="9" creationId="{FB2E298B-C9A0-4DB8-A549-F3AEFB875622}"/>
          </ac:picMkLst>
        </pc:picChg>
        <pc:picChg chg="del">
          <ac:chgData name="li bo" userId="86e360d6c7446f46" providerId="LiveId" clId="{57CAE9AC-2B83-4AFA-B4AD-9474DC866441}" dt="2022-07-25T02:23:50.770" v="9730" actId="478"/>
          <ac:picMkLst>
            <pc:docMk/>
            <pc:sldMk cId="3613407008" sldId="296"/>
            <ac:picMk id="15" creationId="{DECEDF6C-1B77-4259-9686-BFFFA00A7403}"/>
          </ac:picMkLst>
        </pc:picChg>
        <pc:picChg chg="del">
          <ac:chgData name="li bo" userId="86e360d6c7446f46" providerId="LiveId" clId="{57CAE9AC-2B83-4AFA-B4AD-9474DC866441}" dt="2022-07-25T02:23:45.400" v="9726" actId="478"/>
          <ac:picMkLst>
            <pc:docMk/>
            <pc:sldMk cId="3613407008" sldId="296"/>
            <ac:picMk id="21" creationId="{2D838D2E-86AA-4F8A-A219-02BC26BC45FD}"/>
          </ac:picMkLst>
        </pc:picChg>
        <pc:picChg chg="del">
          <ac:chgData name="li bo" userId="86e360d6c7446f46" providerId="LiveId" clId="{57CAE9AC-2B83-4AFA-B4AD-9474DC866441}" dt="2022-07-25T02:23:44.191" v="9724" actId="478"/>
          <ac:picMkLst>
            <pc:docMk/>
            <pc:sldMk cId="3613407008" sldId="296"/>
            <ac:picMk id="23" creationId="{0658A21A-C051-481A-B81C-C6126A2B2096}"/>
          </ac:picMkLst>
        </pc:picChg>
        <pc:picChg chg="del">
          <ac:chgData name="li bo" userId="86e360d6c7446f46" providerId="LiveId" clId="{57CAE9AC-2B83-4AFA-B4AD-9474DC866441}" dt="2022-07-25T02:23:55.255" v="9732" actId="478"/>
          <ac:picMkLst>
            <pc:docMk/>
            <pc:sldMk cId="3613407008" sldId="296"/>
            <ac:picMk id="30" creationId="{BE4B1F3C-3785-4534-B332-225F87AF4981}"/>
          </ac:picMkLst>
        </pc:picChg>
      </pc:sldChg>
      <pc:sldChg chg="addSp delSp modSp add mod">
        <pc:chgData name="li bo" userId="86e360d6c7446f46" providerId="LiveId" clId="{57CAE9AC-2B83-4AFA-B4AD-9474DC866441}" dt="2022-07-25T02:37:55.243" v="10035" actId="1076"/>
        <pc:sldMkLst>
          <pc:docMk/>
          <pc:sldMk cId="1322277438" sldId="297"/>
        </pc:sldMkLst>
        <pc:spChg chg="mod">
          <ac:chgData name="li bo" userId="86e360d6c7446f46" providerId="LiveId" clId="{57CAE9AC-2B83-4AFA-B4AD-9474DC866441}" dt="2022-07-25T02:36:38.456" v="10018"/>
          <ac:spMkLst>
            <pc:docMk/>
            <pc:sldMk cId="1322277438" sldId="297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7-25T02:35:04.631" v="10011" actId="478"/>
          <ac:spMkLst>
            <pc:docMk/>
            <pc:sldMk cId="1322277438" sldId="297"/>
            <ac:spMk id="17" creationId="{67F4422B-3011-47AE-AB43-C16DCD88D70F}"/>
          </ac:spMkLst>
        </pc:spChg>
        <pc:picChg chg="del">
          <ac:chgData name="li bo" userId="86e360d6c7446f46" providerId="LiveId" clId="{57CAE9AC-2B83-4AFA-B4AD-9474DC866441}" dt="2022-07-25T02:35:05.711" v="10013" actId="478"/>
          <ac:picMkLst>
            <pc:docMk/>
            <pc:sldMk cId="1322277438" sldId="297"/>
            <ac:picMk id="5" creationId="{9FBC46D3-401B-4DC1-963F-7D8B2FD3BF14}"/>
          </ac:picMkLst>
        </pc:picChg>
        <pc:picChg chg="add del mod">
          <ac:chgData name="li bo" userId="86e360d6c7446f46" providerId="LiveId" clId="{57CAE9AC-2B83-4AFA-B4AD-9474DC866441}" dt="2022-07-25T02:37:02.530" v="10021" actId="478"/>
          <ac:picMkLst>
            <pc:docMk/>
            <pc:sldMk cId="1322277438" sldId="297"/>
            <ac:picMk id="6" creationId="{2C2E5AB9-D743-4E8D-BC7B-587BA450237F}"/>
          </ac:picMkLst>
        </pc:picChg>
        <pc:picChg chg="del">
          <ac:chgData name="li bo" userId="86e360d6c7446f46" providerId="LiveId" clId="{57CAE9AC-2B83-4AFA-B4AD-9474DC866441}" dt="2022-07-25T02:35:05.368" v="10012" actId="478"/>
          <ac:picMkLst>
            <pc:docMk/>
            <pc:sldMk cId="1322277438" sldId="297"/>
            <ac:picMk id="7" creationId="{EDE5B889-54FF-468E-AB08-868859C001C9}"/>
          </ac:picMkLst>
        </pc:picChg>
        <pc:picChg chg="add mod">
          <ac:chgData name="li bo" userId="86e360d6c7446f46" providerId="LiveId" clId="{57CAE9AC-2B83-4AFA-B4AD-9474DC866441}" dt="2022-07-25T02:37:43.757" v="10033" actId="1076"/>
          <ac:picMkLst>
            <pc:docMk/>
            <pc:sldMk cId="1322277438" sldId="297"/>
            <ac:picMk id="9" creationId="{F8B4E14E-EAF3-4C05-AF76-2C1C4912B5DB}"/>
          </ac:picMkLst>
        </pc:picChg>
        <pc:picChg chg="add mod">
          <ac:chgData name="li bo" userId="86e360d6c7446f46" providerId="LiveId" clId="{57CAE9AC-2B83-4AFA-B4AD-9474DC866441}" dt="2022-07-25T02:37:55.243" v="10035" actId="1076"/>
          <ac:picMkLst>
            <pc:docMk/>
            <pc:sldMk cId="1322277438" sldId="297"/>
            <ac:picMk id="11" creationId="{7B446C88-2F35-48FD-A1F3-F742FADA5B7C}"/>
          </ac:picMkLst>
        </pc:picChg>
      </pc:sldChg>
      <pc:sldChg chg="addSp delSp modSp add mod">
        <pc:chgData name="li bo" userId="86e360d6c7446f46" providerId="LiveId" clId="{57CAE9AC-2B83-4AFA-B4AD-9474DC866441}" dt="2022-07-25T02:46:32.316" v="10048" actId="1076"/>
        <pc:sldMkLst>
          <pc:docMk/>
          <pc:sldMk cId="618937981" sldId="298"/>
        </pc:sldMkLst>
        <pc:spChg chg="mod">
          <ac:chgData name="li bo" userId="86e360d6c7446f46" providerId="LiveId" clId="{57CAE9AC-2B83-4AFA-B4AD-9474DC866441}" dt="2022-07-25T02:38:23.296" v="10039"/>
          <ac:spMkLst>
            <pc:docMk/>
            <pc:sldMk cId="618937981" sldId="298"/>
            <ac:spMk id="2" creationId="{0C75C674-70A3-4942-B8AC-01028A4EC8A8}"/>
          </ac:spMkLst>
        </pc:spChg>
        <pc:picChg chg="add mod">
          <ac:chgData name="li bo" userId="86e360d6c7446f46" providerId="LiveId" clId="{57CAE9AC-2B83-4AFA-B4AD-9474DC866441}" dt="2022-07-25T02:46:32.316" v="10048" actId="1076"/>
          <ac:picMkLst>
            <pc:docMk/>
            <pc:sldMk cId="618937981" sldId="298"/>
            <ac:picMk id="5" creationId="{4226EF3B-8150-4368-ADB8-6045F7D639DD}"/>
          </ac:picMkLst>
        </pc:picChg>
        <pc:picChg chg="del">
          <ac:chgData name="li bo" userId="86e360d6c7446f46" providerId="LiveId" clId="{57CAE9AC-2B83-4AFA-B4AD-9474DC866441}" dt="2022-07-25T02:38:11.172" v="10038" actId="478"/>
          <ac:picMkLst>
            <pc:docMk/>
            <pc:sldMk cId="618937981" sldId="298"/>
            <ac:picMk id="9" creationId="{F8B4E14E-EAF3-4C05-AF76-2C1C4912B5DB}"/>
          </ac:picMkLst>
        </pc:picChg>
        <pc:picChg chg="del">
          <ac:chgData name="li bo" userId="86e360d6c7446f46" providerId="LiveId" clId="{57CAE9AC-2B83-4AFA-B4AD-9474DC866441}" dt="2022-07-25T02:38:10.734" v="10037" actId="478"/>
          <ac:picMkLst>
            <pc:docMk/>
            <pc:sldMk cId="618937981" sldId="298"/>
            <ac:picMk id="11" creationId="{7B446C88-2F35-48FD-A1F3-F742FADA5B7C}"/>
          </ac:picMkLst>
        </pc:picChg>
      </pc:sldChg>
      <pc:sldChg chg="addSp delSp modSp add mod modAnim">
        <pc:chgData name="li bo" userId="86e360d6c7446f46" providerId="LiveId" clId="{57CAE9AC-2B83-4AFA-B4AD-9474DC866441}" dt="2022-08-31T08:22:48.977" v="34974"/>
        <pc:sldMkLst>
          <pc:docMk/>
          <pc:sldMk cId="1418186055" sldId="299"/>
        </pc:sldMkLst>
        <pc:spChg chg="mod">
          <ac:chgData name="li bo" userId="86e360d6c7446f46" providerId="LiveId" clId="{57CAE9AC-2B83-4AFA-B4AD-9474DC866441}" dt="2022-07-25T02:46:47.573" v="10051"/>
          <ac:spMkLst>
            <pc:docMk/>
            <pc:sldMk cId="1418186055" sldId="299"/>
            <ac:spMk id="2" creationId="{0C75C674-70A3-4942-B8AC-01028A4EC8A8}"/>
          </ac:spMkLst>
        </pc:spChg>
        <pc:picChg chg="del">
          <ac:chgData name="li bo" userId="86e360d6c7446f46" providerId="LiveId" clId="{57CAE9AC-2B83-4AFA-B4AD-9474DC866441}" dt="2022-07-25T02:46:38.514" v="10050" actId="478"/>
          <ac:picMkLst>
            <pc:docMk/>
            <pc:sldMk cId="1418186055" sldId="299"/>
            <ac:picMk id="5" creationId="{4226EF3B-8150-4368-ADB8-6045F7D639DD}"/>
          </ac:picMkLst>
        </pc:picChg>
        <pc:picChg chg="add mod">
          <ac:chgData name="li bo" userId="86e360d6c7446f46" providerId="LiveId" clId="{57CAE9AC-2B83-4AFA-B4AD-9474DC866441}" dt="2022-08-04T01:22:02.793" v="17357" actId="1076"/>
          <ac:picMkLst>
            <pc:docMk/>
            <pc:sldMk cId="1418186055" sldId="299"/>
            <ac:picMk id="5" creationId="{6250CBBA-2945-4908-9C0A-1A5CDE15B6DB}"/>
          </ac:picMkLst>
        </pc:picChg>
        <pc:picChg chg="add mod">
          <ac:chgData name="li bo" userId="86e360d6c7446f46" providerId="LiveId" clId="{57CAE9AC-2B83-4AFA-B4AD-9474DC866441}" dt="2022-08-04T01:22:00.601" v="17356" actId="1076"/>
          <ac:picMkLst>
            <pc:docMk/>
            <pc:sldMk cId="1418186055" sldId="299"/>
            <ac:picMk id="6" creationId="{137A7F96-859C-4D2F-8CBE-3D9A84565BF7}"/>
          </ac:picMkLst>
        </pc:picChg>
      </pc:sldChg>
      <pc:sldChg chg="addSp delSp modSp add mod modAnim">
        <pc:chgData name="li bo" userId="86e360d6c7446f46" providerId="LiveId" clId="{57CAE9AC-2B83-4AFA-B4AD-9474DC866441}" dt="2022-08-31T08:19:37.812" v="34948"/>
        <pc:sldMkLst>
          <pc:docMk/>
          <pc:sldMk cId="4174345052" sldId="300"/>
        </pc:sldMkLst>
        <pc:spChg chg="mod">
          <ac:chgData name="li bo" userId="86e360d6c7446f46" providerId="LiveId" clId="{57CAE9AC-2B83-4AFA-B4AD-9474DC866441}" dt="2022-07-25T03:02:53.988" v="10251" actId="20577"/>
          <ac:spMkLst>
            <pc:docMk/>
            <pc:sldMk cId="4174345052" sldId="300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7-25T03:02:28.769" v="10196" actId="478"/>
          <ac:spMkLst>
            <pc:docMk/>
            <pc:sldMk cId="4174345052" sldId="300"/>
            <ac:spMk id="4" creationId="{0F6822EA-DA73-428B-80EA-E424AB822803}"/>
          </ac:spMkLst>
        </pc:spChg>
        <pc:spChg chg="del">
          <ac:chgData name="li bo" userId="86e360d6c7446f46" providerId="LiveId" clId="{57CAE9AC-2B83-4AFA-B4AD-9474DC866441}" dt="2022-07-25T03:02:29.930" v="10197" actId="478"/>
          <ac:spMkLst>
            <pc:docMk/>
            <pc:sldMk cId="4174345052" sldId="300"/>
            <ac:spMk id="7" creationId="{893503DA-7613-4042-80EC-4578E263007C}"/>
          </ac:spMkLst>
        </pc:spChg>
        <pc:spChg chg="add mod">
          <ac:chgData name="li bo" userId="86e360d6c7446f46" providerId="LiveId" clId="{57CAE9AC-2B83-4AFA-B4AD-9474DC866441}" dt="2022-07-25T03:22:35.184" v="10405" actId="14100"/>
          <ac:spMkLst>
            <pc:docMk/>
            <pc:sldMk cId="4174345052" sldId="300"/>
            <ac:spMk id="12" creationId="{C12B11F6-0186-45E4-8B52-16A77FA51286}"/>
          </ac:spMkLst>
        </pc:spChg>
        <pc:spChg chg="add del mod">
          <ac:chgData name="li bo" userId="86e360d6c7446f46" providerId="LiveId" clId="{57CAE9AC-2B83-4AFA-B4AD-9474DC866441}" dt="2022-07-25T03:21:08.264" v="10375" actId="478"/>
          <ac:spMkLst>
            <pc:docMk/>
            <pc:sldMk cId="4174345052" sldId="300"/>
            <ac:spMk id="14" creationId="{0A5ACF48-6D04-4688-86FB-AD9B11129490}"/>
          </ac:spMkLst>
        </pc:spChg>
        <pc:spChg chg="add del">
          <ac:chgData name="li bo" userId="86e360d6c7446f46" providerId="LiveId" clId="{57CAE9AC-2B83-4AFA-B4AD-9474DC866441}" dt="2022-07-25T03:20:20.495" v="10367" actId="22"/>
          <ac:spMkLst>
            <pc:docMk/>
            <pc:sldMk cId="4174345052" sldId="300"/>
            <ac:spMk id="16" creationId="{71DC2DEE-12C8-4C99-9C1A-C8E36BC2BEC3}"/>
          </ac:spMkLst>
        </pc:spChg>
        <pc:spChg chg="add mod">
          <ac:chgData name="li bo" userId="86e360d6c7446f46" providerId="LiveId" clId="{57CAE9AC-2B83-4AFA-B4AD-9474DC866441}" dt="2022-07-25T03:25:03.096" v="10623" actId="1076"/>
          <ac:spMkLst>
            <pc:docMk/>
            <pc:sldMk cId="4174345052" sldId="300"/>
            <ac:spMk id="17" creationId="{20D9E8D0-E194-40D9-8413-948C4836D189}"/>
          </ac:spMkLst>
        </pc:spChg>
        <pc:picChg chg="del">
          <ac:chgData name="li bo" userId="86e360d6c7446f46" providerId="LiveId" clId="{57CAE9AC-2B83-4AFA-B4AD-9474DC866441}" dt="2022-07-25T03:02:25.293" v="10195" actId="478"/>
          <ac:picMkLst>
            <pc:docMk/>
            <pc:sldMk cId="4174345052" sldId="300"/>
            <ac:picMk id="5" creationId="{98679B07-5BB2-452B-9635-611DDF06B029}"/>
          </ac:picMkLst>
        </pc:picChg>
        <pc:picChg chg="del">
          <ac:chgData name="li bo" userId="86e360d6c7446f46" providerId="LiveId" clId="{57CAE9AC-2B83-4AFA-B4AD-9474DC866441}" dt="2022-07-25T03:02:47.119" v="10234" actId="478"/>
          <ac:picMkLst>
            <pc:docMk/>
            <pc:sldMk cId="4174345052" sldId="300"/>
            <ac:picMk id="6" creationId="{71B761D6-7170-4140-AAA1-0448854F84AA}"/>
          </ac:picMkLst>
        </pc:picChg>
        <pc:picChg chg="add mod">
          <ac:chgData name="li bo" userId="86e360d6c7446f46" providerId="LiveId" clId="{57CAE9AC-2B83-4AFA-B4AD-9474DC866441}" dt="2022-07-25T03:18:03.395" v="10298" actId="1076"/>
          <ac:picMkLst>
            <pc:docMk/>
            <pc:sldMk cId="4174345052" sldId="300"/>
            <ac:picMk id="9" creationId="{FE02CC7C-A77D-4481-8642-3A02460AE391}"/>
          </ac:picMkLst>
        </pc:picChg>
        <pc:picChg chg="add mod">
          <ac:chgData name="li bo" userId="86e360d6c7446f46" providerId="LiveId" clId="{57CAE9AC-2B83-4AFA-B4AD-9474DC866441}" dt="2022-07-25T03:22:38.981" v="10406" actId="1076"/>
          <ac:picMkLst>
            <pc:docMk/>
            <pc:sldMk cId="4174345052" sldId="300"/>
            <ac:picMk id="14338" creationId="{101854E5-40D3-4235-B4D4-8573421FB1A4}"/>
          </ac:picMkLst>
        </pc:picChg>
      </pc:sldChg>
      <pc:sldChg chg="addSp delSp modSp add mod modAnim">
        <pc:chgData name="li bo" userId="86e360d6c7446f46" providerId="LiveId" clId="{57CAE9AC-2B83-4AFA-B4AD-9474DC866441}" dt="2022-08-31T15:07:05.584" v="35120"/>
        <pc:sldMkLst>
          <pc:docMk/>
          <pc:sldMk cId="705724256" sldId="301"/>
        </pc:sldMkLst>
        <pc:spChg chg="mod">
          <ac:chgData name="li bo" userId="86e360d6c7446f46" providerId="LiveId" clId="{57CAE9AC-2B83-4AFA-B4AD-9474DC866441}" dt="2022-07-25T03:39:51.405" v="10754" actId="20577"/>
          <ac:spMkLst>
            <pc:docMk/>
            <pc:sldMk cId="705724256" sldId="30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15:21:27.756" v="29675" actId="20577"/>
          <ac:spMkLst>
            <pc:docMk/>
            <pc:sldMk cId="705724256" sldId="301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7-25T03:45:33.332" v="10948" actId="478"/>
          <ac:spMkLst>
            <pc:docMk/>
            <pc:sldMk cId="705724256" sldId="301"/>
            <ac:spMk id="8" creationId="{0804799E-269B-4FF9-82D8-0A5AC686DF7E}"/>
          </ac:spMkLst>
        </pc:spChg>
        <pc:spChg chg="add mod">
          <ac:chgData name="li bo" userId="86e360d6c7446f46" providerId="LiveId" clId="{57CAE9AC-2B83-4AFA-B4AD-9474DC866441}" dt="2022-08-04T02:47:42.912" v="17935" actId="1076"/>
          <ac:spMkLst>
            <pc:docMk/>
            <pc:sldMk cId="705724256" sldId="301"/>
            <ac:spMk id="9" creationId="{EEC8C2FB-39AA-448F-899E-3A388D2EEF5B}"/>
          </ac:spMkLst>
        </pc:spChg>
        <pc:spChg chg="add mod">
          <ac:chgData name="li bo" userId="86e360d6c7446f46" providerId="LiveId" clId="{57CAE9AC-2B83-4AFA-B4AD-9474DC866441}" dt="2022-08-04T02:47:37.520" v="17934" actId="1076"/>
          <ac:spMkLst>
            <pc:docMk/>
            <pc:sldMk cId="705724256" sldId="301"/>
            <ac:spMk id="10" creationId="{A8BC041A-6A8A-434A-B8F6-2B5BF944A500}"/>
          </ac:spMkLst>
        </pc:spChg>
        <pc:picChg chg="add mod">
          <ac:chgData name="li bo" userId="86e360d6c7446f46" providerId="LiveId" clId="{57CAE9AC-2B83-4AFA-B4AD-9474DC866441}" dt="2022-08-04T02:11:36.850" v="17783" actId="1076"/>
          <ac:picMkLst>
            <pc:docMk/>
            <pc:sldMk cId="705724256" sldId="301"/>
            <ac:picMk id="5" creationId="{BB4FF88D-3CBF-4C31-9DB9-5928AAFCC1D7}"/>
          </ac:picMkLst>
        </pc:picChg>
        <pc:picChg chg="del">
          <ac:chgData name="li bo" userId="86e360d6c7446f46" providerId="LiveId" clId="{57CAE9AC-2B83-4AFA-B4AD-9474DC866441}" dt="2022-07-25T03:34:54.579" v="10637" actId="478"/>
          <ac:picMkLst>
            <pc:docMk/>
            <pc:sldMk cId="705724256" sldId="301"/>
            <ac:picMk id="6" creationId="{C5DE2101-686B-4B60-9A75-64135C2CEC34}"/>
          </ac:picMkLst>
        </pc:picChg>
        <pc:picChg chg="add del mod">
          <ac:chgData name="li bo" userId="86e360d6c7446f46" providerId="LiveId" clId="{57CAE9AC-2B83-4AFA-B4AD-9474DC866441}" dt="2022-08-04T02:10:56.011" v="17766" actId="478"/>
          <ac:picMkLst>
            <pc:docMk/>
            <pc:sldMk cId="705724256" sldId="301"/>
            <ac:picMk id="7" creationId="{84E99DCE-417C-4BB2-8409-1234902F2E21}"/>
          </ac:picMkLst>
        </pc:picChg>
      </pc:sldChg>
      <pc:sldChg chg="addSp delSp modSp add mod">
        <pc:chgData name="li bo" userId="86e360d6c7446f46" providerId="LiveId" clId="{57CAE9AC-2B83-4AFA-B4AD-9474DC866441}" dt="2022-07-25T03:54:05.534" v="11079" actId="14100"/>
        <pc:sldMkLst>
          <pc:docMk/>
          <pc:sldMk cId="1009553519" sldId="302"/>
        </pc:sldMkLst>
        <pc:spChg chg="mod">
          <ac:chgData name="li bo" userId="86e360d6c7446f46" providerId="LiveId" clId="{57CAE9AC-2B83-4AFA-B4AD-9474DC866441}" dt="2022-07-25T03:49:51.313" v="11039"/>
          <ac:spMkLst>
            <pc:docMk/>
            <pc:sldMk cId="1009553519" sldId="30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7-25T03:50:58.354" v="11050" actId="6549"/>
          <ac:spMkLst>
            <pc:docMk/>
            <pc:sldMk cId="1009553519" sldId="302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7-25T03:45:54.176" v="10950" actId="478"/>
          <ac:picMkLst>
            <pc:docMk/>
            <pc:sldMk cId="1009553519" sldId="302"/>
            <ac:picMk id="5" creationId="{BB4FF88D-3CBF-4C31-9DB9-5928AAFCC1D7}"/>
          </ac:picMkLst>
        </pc:picChg>
        <pc:picChg chg="add mod">
          <ac:chgData name="li bo" userId="86e360d6c7446f46" providerId="LiveId" clId="{57CAE9AC-2B83-4AFA-B4AD-9474DC866441}" dt="2022-07-25T03:54:05.534" v="11079" actId="14100"/>
          <ac:picMkLst>
            <pc:docMk/>
            <pc:sldMk cId="1009553519" sldId="302"/>
            <ac:picMk id="6" creationId="{6749D2FE-93BF-4537-9F2B-00A531BEB0A1}"/>
          </ac:picMkLst>
        </pc:picChg>
        <pc:picChg chg="del">
          <ac:chgData name="li bo" userId="86e360d6c7446f46" providerId="LiveId" clId="{57CAE9AC-2B83-4AFA-B4AD-9474DC866441}" dt="2022-07-25T03:45:54.834" v="10951" actId="478"/>
          <ac:picMkLst>
            <pc:docMk/>
            <pc:sldMk cId="1009553519" sldId="302"/>
            <ac:picMk id="7" creationId="{84E99DCE-417C-4BB2-8409-1234902F2E21}"/>
          </ac:picMkLst>
        </pc:picChg>
      </pc:sldChg>
      <pc:sldChg chg="addSp delSp modSp add mod modAnim">
        <pc:chgData name="li bo" userId="86e360d6c7446f46" providerId="LiveId" clId="{57CAE9AC-2B83-4AFA-B4AD-9474DC866441}" dt="2022-09-13T14:07:54.313" v="35758"/>
        <pc:sldMkLst>
          <pc:docMk/>
          <pc:sldMk cId="226392464" sldId="303"/>
        </pc:sldMkLst>
        <pc:spChg chg="mod">
          <ac:chgData name="li bo" userId="86e360d6c7446f46" providerId="LiveId" clId="{57CAE9AC-2B83-4AFA-B4AD-9474DC866441}" dt="2022-09-13T14:07:04.327" v="35745" actId="14100"/>
          <ac:spMkLst>
            <pc:docMk/>
            <pc:sldMk cId="226392464" sldId="303"/>
            <ac:spMk id="3" creationId="{400792E5-9ED7-46C4-9C77-27C8DA7ECC9A}"/>
          </ac:spMkLst>
        </pc:spChg>
        <pc:picChg chg="add mod">
          <ac:chgData name="li bo" userId="86e360d6c7446f46" providerId="LiveId" clId="{57CAE9AC-2B83-4AFA-B4AD-9474DC866441}" dt="2022-09-13T14:07:17.188" v="35753" actId="1076"/>
          <ac:picMkLst>
            <pc:docMk/>
            <pc:sldMk cId="226392464" sldId="303"/>
            <ac:picMk id="5" creationId="{BA91113D-9609-43BF-82D7-D2443D441409}"/>
          </ac:picMkLst>
        </pc:picChg>
        <pc:picChg chg="del">
          <ac:chgData name="li bo" userId="86e360d6c7446f46" providerId="LiveId" clId="{57CAE9AC-2B83-4AFA-B4AD-9474DC866441}" dt="2022-07-25T03:50:48.645" v="11047" actId="478"/>
          <ac:picMkLst>
            <pc:docMk/>
            <pc:sldMk cId="226392464" sldId="303"/>
            <ac:picMk id="6" creationId="{6749D2FE-93BF-4537-9F2B-00A531BEB0A1}"/>
          </ac:picMkLst>
        </pc:picChg>
        <pc:picChg chg="add mod">
          <ac:chgData name="li bo" userId="86e360d6c7446f46" providerId="LiveId" clId="{57CAE9AC-2B83-4AFA-B4AD-9474DC866441}" dt="2022-09-13T14:07:42.565" v="35757" actId="1076"/>
          <ac:picMkLst>
            <pc:docMk/>
            <pc:sldMk cId="226392464" sldId="303"/>
            <ac:picMk id="7" creationId="{456BAFD5-FC6F-47EB-A718-214784E4858E}"/>
          </ac:picMkLst>
        </pc:picChg>
        <pc:picChg chg="add mod">
          <ac:chgData name="li bo" userId="86e360d6c7446f46" providerId="LiveId" clId="{57CAE9AC-2B83-4AFA-B4AD-9474DC866441}" dt="2022-09-13T14:07:20.989" v="35755" actId="1076"/>
          <ac:picMkLst>
            <pc:docMk/>
            <pc:sldMk cId="226392464" sldId="303"/>
            <ac:picMk id="8" creationId="{1E197661-3F97-4D9B-8030-DBFB43199023}"/>
          </ac:picMkLst>
        </pc:picChg>
      </pc:sldChg>
      <pc:sldChg chg="addSp delSp modSp add mod">
        <pc:chgData name="li bo" userId="86e360d6c7446f46" providerId="LiveId" clId="{57CAE9AC-2B83-4AFA-B4AD-9474DC866441}" dt="2022-08-06T14:38:33.858" v="28973" actId="962"/>
        <pc:sldMkLst>
          <pc:docMk/>
          <pc:sldMk cId="4090609432" sldId="304"/>
        </pc:sldMkLst>
        <pc:spChg chg="mod">
          <ac:chgData name="li bo" userId="86e360d6c7446f46" providerId="LiveId" clId="{57CAE9AC-2B83-4AFA-B4AD-9474DC866441}" dt="2022-07-25T04:57:44.983" v="11179" actId="20577"/>
          <ac:spMkLst>
            <pc:docMk/>
            <pc:sldMk cId="4090609432" sldId="304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14:33:52.916" v="28846" actId="255"/>
          <ac:spMkLst>
            <pc:docMk/>
            <pc:sldMk cId="4090609432" sldId="304"/>
            <ac:spMk id="3" creationId="{400792E5-9ED7-46C4-9C77-27C8DA7ECC9A}"/>
          </ac:spMkLst>
        </pc:spChg>
        <pc:grpChg chg="del">
          <ac:chgData name="li bo" userId="86e360d6c7446f46" providerId="LiveId" clId="{57CAE9AC-2B83-4AFA-B4AD-9474DC866441}" dt="2022-07-25T04:09:04.950" v="11096" actId="478"/>
          <ac:grpSpMkLst>
            <pc:docMk/>
            <pc:sldMk cId="4090609432" sldId="304"/>
            <ac:grpSpMk id="27" creationId="{69E243E9-8333-4E71-BCE2-18446C7DF806}"/>
          </ac:grpSpMkLst>
        </pc:grpChg>
        <pc:picChg chg="del mod ord">
          <ac:chgData name="li bo" userId="86e360d6c7446f46" providerId="LiveId" clId="{57CAE9AC-2B83-4AFA-B4AD-9474DC866441}" dt="2022-08-06T14:34:00.923" v="28858" actId="478"/>
          <ac:picMkLst>
            <pc:docMk/>
            <pc:sldMk cId="4090609432" sldId="304"/>
            <ac:picMk id="5" creationId="{0AC30A21-F7CA-48FC-9C06-97D479959E6E}"/>
          </ac:picMkLst>
        </pc:picChg>
        <pc:picChg chg="del mod">
          <ac:chgData name="li bo" userId="86e360d6c7446f46" providerId="LiveId" clId="{57CAE9AC-2B83-4AFA-B4AD-9474DC866441}" dt="2022-07-25T05:00:15.683" v="11213" actId="478"/>
          <ac:picMkLst>
            <pc:docMk/>
            <pc:sldMk cId="4090609432" sldId="304"/>
            <ac:picMk id="5" creationId="{1FB32FB2-849F-4F18-A439-86EF49BC3723}"/>
          </ac:picMkLst>
        </pc:picChg>
        <pc:picChg chg="del mod ord">
          <ac:chgData name="li bo" userId="86e360d6c7446f46" providerId="LiveId" clId="{57CAE9AC-2B83-4AFA-B4AD-9474DC866441}" dt="2022-07-25T05:01:46.142" v="11280" actId="478"/>
          <ac:picMkLst>
            <pc:docMk/>
            <pc:sldMk cId="4090609432" sldId="304"/>
            <ac:picMk id="7" creationId="{0CDDEBD7-A2C6-4BBB-8E87-5908D4BB7D76}"/>
          </ac:picMkLst>
        </pc:picChg>
        <pc:picChg chg="del mod ord">
          <ac:chgData name="li bo" userId="86e360d6c7446f46" providerId="LiveId" clId="{57CAE9AC-2B83-4AFA-B4AD-9474DC866441}" dt="2022-08-06T14:34:07.769" v="28871" actId="478"/>
          <ac:picMkLst>
            <pc:docMk/>
            <pc:sldMk cId="4090609432" sldId="304"/>
            <ac:picMk id="7" creationId="{B2D8C578-4312-4C19-A626-71C26713B2D2}"/>
          </ac:picMkLst>
        </pc:picChg>
        <pc:picChg chg="del mod ord">
          <ac:chgData name="li bo" userId="86e360d6c7446f46" providerId="LiveId" clId="{57CAE9AC-2B83-4AFA-B4AD-9474DC866441}" dt="2022-08-06T14:33:27.405" v="28824" actId="478"/>
          <ac:picMkLst>
            <pc:docMk/>
            <pc:sldMk cId="4090609432" sldId="304"/>
            <ac:picMk id="9" creationId="{689E5D99-F027-461C-B1B8-EC399E565281}"/>
          </ac:picMkLst>
        </pc:picChg>
        <pc:picChg chg="del">
          <ac:chgData name="li bo" userId="86e360d6c7446f46" providerId="LiveId" clId="{57CAE9AC-2B83-4AFA-B4AD-9474DC866441}" dt="2022-07-25T04:09:10.662" v="11099" actId="478"/>
          <ac:picMkLst>
            <pc:docMk/>
            <pc:sldMk cId="4090609432" sldId="304"/>
            <ac:picMk id="9" creationId="{FB2E298B-C9A0-4DB8-A549-F3AEFB875622}"/>
          </ac:picMkLst>
        </pc:picChg>
        <pc:picChg chg="del mod ord">
          <ac:chgData name="li bo" userId="86e360d6c7446f46" providerId="LiveId" clId="{57CAE9AC-2B83-4AFA-B4AD-9474DC866441}" dt="2022-08-04T02:07:04.343" v="17671" actId="478"/>
          <ac:picMkLst>
            <pc:docMk/>
            <pc:sldMk cId="4090609432" sldId="304"/>
            <ac:picMk id="10" creationId="{7FF4D491-0FC1-424D-B261-BD2F035D9243}"/>
          </ac:picMkLst>
        </pc:picChg>
        <pc:picChg chg="del mod ord">
          <ac:chgData name="li bo" userId="86e360d6c7446f46" providerId="LiveId" clId="{57CAE9AC-2B83-4AFA-B4AD-9474DC866441}" dt="2022-07-25T05:19:11.940" v="11311" actId="478"/>
          <ac:picMkLst>
            <pc:docMk/>
            <pc:sldMk cId="4090609432" sldId="304"/>
            <ac:picMk id="12" creationId="{06198738-A719-435F-AA97-79A225FDF5B7}"/>
          </ac:picMkLst>
        </pc:picChg>
        <pc:picChg chg="del mod ord">
          <ac:chgData name="li bo" userId="86e360d6c7446f46" providerId="LiveId" clId="{57CAE9AC-2B83-4AFA-B4AD-9474DC866441}" dt="2022-08-06T14:33:37.116" v="28838" actId="478"/>
          <ac:picMkLst>
            <pc:docMk/>
            <pc:sldMk cId="4090609432" sldId="304"/>
            <ac:picMk id="12" creationId="{865F2BDC-A537-45F7-AD2E-4BEEA2DBEC99}"/>
          </ac:picMkLst>
        </pc:picChg>
        <pc:picChg chg="del mod ord">
          <ac:chgData name="li bo" userId="86e360d6c7446f46" providerId="LiveId" clId="{57CAE9AC-2B83-4AFA-B4AD-9474DC866441}" dt="2022-07-25T05:21:29.062" v="11325" actId="478"/>
          <ac:picMkLst>
            <pc:docMk/>
            <pc:sldMk cId="4090609432" sldId="304"/>
            <ac:picMk id="14" creationId="{42CD9AE5-5B59-4837-BC11-24A3EFE967F6}"/>
          </ac:picMkLst>
        </pc:picChg>
        <pc:picChg chg="del mod ord">
          <ac:chgData name="li bo" userId="86e360d6c7446f46" providerId="LiveId" clId="{57CAE9AC-2B83-4AFA-B4AD-9474DC866441}" dt="2022-08-06T14:34:23.930" v="28888" actId="478"/>
          <ac:picMkLst>
            <pc:docMk/>
            <pc:sldMk cId="4090609432" sldId="304"/>
            <ac:picMk id="14" creationId="{E43DA0CB-2143-450B-8819-3906BA075428}"/>
          </ac:picMkLst>
        </pc:picChg>
        <pc:picChg chg="mod ord">
          <ac:chgData name="li bo" userId="86e360d6c7446f46" providerId="LiveId" clId="{57CAE9AC-2B83-4AFA-B4AD-9474DC866441}" dt="2022-08-06T14:34:00.923" v="28860" actId="962"/>
          <ac:picMkLst>
            <pc:docMk/>
            <pc:sldMk cId="4090609432" sldId="304"/>
            <ac:picMk id="16" creationId="{C30B916A-DE61-4418-A5EE-51F365BAC5B4}"/>
          </ac:picMkLst>
        </pc:picChg>
        <pc:picChg chg="del mod ord">
          <ac:chgData name="li bo" userId="86e360d6c7446f46" providerId="LiveId" clId="{57CAE9AC-2B83-4AFA-B4AD-9474DC866441}" dt="2022-07-25T05:21:47.083" v="11340" actId="478"/>
          <ac:picMkLst>
            <pc:docMk/>
            <pc:sldMk cId="4090609432" sldId="304"/>
            <ac:picMk id="16" creationId="{D4691D00-395E-4E21-B49A-C7A1C3594BBD}"/>
          </ac:picMkLst>
        </pc:picChg>
        <pc:picChg chg="add del mod">
          <ac:chgData name="li bo" userId="86e360d6c7446f46" providerId="LiveId" clId="{57CAE9AC-2B83-4AFA-B4AD-9474DC866441}" dt="2022-07-25T05:18:58.338" v="11297" actId="478"/>
          <ac:picMkLst>
            <pc:docMk/>
            <pc:sldMk cId="4090609432" sldId="304"/>
            <ac:picMk id="18" creationId="{AB867B40-BABA-4ECA-8E73-5A54B9D79408}"/>
          </ac:picMkLst>
        </pc:picChg>
        <pc:picChg chg="mod ord">
          <ac:chgData name="li bo" userId="86e360d6c7446f46" providerId="LiveId" clId="{57CAE9AC-2B83-4AFA-B4AD-9474DC866441}" dt="2022-08-06T14:34:50.860" v="28903" actId="1076"/>
          <ac:picMkLst>
            <pc:docMk/>
            <pc:sldMk cId="4090609432" sldId="304"/>
            <ac:picMk id="18" creationId="{BE16EB7F-0AFC-47C3-ABFB-47FE389EB7B9}"/>
          </ac:picMkLst>
        </pc:picChg>
        <pc:picChg chg="del mod ord">
          <ac:chgData name="li bo" userId="86e360d6c7446f46" providerId="LiveId" clId="{57CAE9AC-2B83-4AFA-B4AD-9474DC866441}" dt="2022-08-04T02:07:13.375" v="17685" actId="478"/>
          <ac:picMkLst>
            <pc:docMk/>
            <pc:sldMk cId="4090609432" sldId="304"/>
            <ac:picMk id="19" creationId="{E5CB3FA3-2D82-46B2-8E9C-8CA686D44231}"/>
          </ac:picMkLst>
        </pc:picChg>
        <pc:picChg chg="del">
          <ac:chgData name="li bo" userId="86e360d6c7446f46" providerId="LiveId" clId="{57CAE9AC-2B83-4AFA-B4AD-9474DC866441}" dt="2022-07-25T04:09:03.276" v="11094" actId="478"/>
          <ac:picMkLst>
            <pc:docMk/>
            <pc:sldMk cId="4090609432" sldId="304"/>
            <ac:picMk id="21" creationId="{2D838D2E-86AA-4F8A-A219-02BC26BC45FD}"/>
          </ac:picMkLst>
        </pc:picChg>
        <pc:picChg chg="del mod ord">
          <ac:chgData name="li bo" userId="86e360d6c7446f46" providerId="LiveId" clId="{57CAE9AC-2B83-4AFA-B4AD-9474DC866441}" dt="2022-08-06T14:34:40.471" v="28900" actId="478"/>
          <ac:picMkLst>
            <pc:docMk/>
            <pc:sldMk cId="4090609432" sldId="304"/>
            <ac:picMk id="21" creationId="{98AD0446-D169-445E-8E55-85BFB8F49E7F}"/>
          </ac:picMkLst>
        </pc:picChg>
        <pc:picChg chg="del mod ord">
          <ac:chgData name="li bo" userId="86e360d6c7446f46" providerId="LiveId" clId="{57CAE9AC-2B83-4AFA-B4AD-9474DC866441}" dt="2022-07-25T05:23:18.062" v="11401" actId="478"/>
          <ac:picMkLst>
            <pc:docMk/>
            <pc:sldMk cId="4090609432" sldId="304"/>
            <ac:picMk id="22" creationId="{CB25E0FD-0F9E-41D7-88BF-EF9CCBA1E0B9}"/>
          </ac:picMkLst>
        </pc:picChg>
        <pc:picChg chg="del">
          <ac:chgData name="li bo" userId="86e360d6c7446f46" providerId="LiveId" clId="{57CAE9AC-2B83-4AFA-B4AD-9474DC866441}" dt="2022-07-25T04:09:04.570" v="11095" actId="478"/>
          <ac:picMkLst>
            <pc:docMk/>
            <pc:sldMk cId="4090609432" sldId="304"/>
            <ac:picMk id="23" creationId="{0658A21A-C051-481A-B81C-C6126A2B2096}"/>
          </ac:picMkLst>
        </pc:picChg>
        <pc:picChg chg="del mod ord">
          <ac:chgData name="li bo" userId="86e360d6c7446f46" providerId="LiveId" clId="{57CAE9AC-2B83-4AFA-B4AD-9474DC866441}" dt="2022-08-06T14:35:18.520" v="28916" actId="478"/>
          <ac:picMkLst>
            <pc:docMk/>
            <pc:sldMk cId="4090609432" sldId="304"/>
            <ac:picMk id="23" creationId="{897700A5-969D-4209-AEFB-A265BFCF0620}"/>
          </ac:picMkLst>
        </pc:picChg>
        <pc:picChg chg="del mod ord">
          <ac:chgData name="li bo" userId="86e360d6c7446f46" providerId="LiveId" clId="{57CAE9AC-2B83-4AFA-B4AD-9474DC866441}" dt="2022-08-06T14:35:37.740" v="28931" actId="478"/>
          <ac:picMkLst>
            <pc:docMk/>
            <pc:sldMk cId="4090609432" sldId="304"/>
            <ac:picMk id="25" creationId="{B524CB84-7E03-488F-A302-522CEBD4B6BF}"/>
          </ac:picMkLst>
        </pc:picChg>
        <pc:picChg chg="mod ord">
          <ac:chgData name="li bo" userId="86e360d6c7446f46" providerId="LiveId" clId="{57CAE9AC-2B83-4AFA-B4AD-9474DC866441}" dt="2022-08-06T14:35:46.882" v="28935" actId="1076"/>
          <ac:picMkLst>
            <pc:docMk/>
            <pc:sldMk cId="4090609432" sldId="304"/>
            <ac:picMk id="27" creationId="{E456AE11-3212-4153-833C-7C3B7E91AC97}"/>
          </ac:picMkLst>
        </pc:picChg>
        <pc:picChg chg="add del mod">
          <ac:chgData name="li bo" userId="86e360d6c7446f46" providerId="LiveId" clId="{57CAE9AC-2B83-4AFA-B4AD-9474DC866441}" dt="2022-07-25T05:23:08.528" v="11387" actId="478"/>
          <ac:picMkLst>
            <pc:docMk/>
            <pc:sldMk cId="4090609432" sldId="304"/>
            <ac:picMk id="28" creationId="{51A55CF4-38F1-4784-A5F4-A8A760FE6738}"/>
          </ac:picMkLst>
        </pc:picChg>
        <pc:picChg chg="del mod ord">
          <ac:chgData name="li bo" userId="86e360d6c7446f46" providerId="LiveId" clId="{57CAE9AC-2B83-4AFA-B4AD-9474DC866441}" dt="2022-07-25T05:23:44.686" v="11415" actId="478"/>
          <ac:picMkLst>
            <pc:docMk/>
            <pc:sldMk cId="4090609432" sldId="304"/>
            <ac:picMk id="29" creationId="{7ED7DBCE-2D62-4AE2-8AFA-C8871E0EF307}"/>
          </ac:picMkLst>
        </pc:picChg>
        <pc:picChg chg="del mod">
          <ac:chgData name="li bo" userId="86e360d6c7446f46" providerId="LiveId" clId="{57CAE9AC-2B83-4AFA-B4AD-9474DC866441}" dt="2022-08-06T14:38:02.390" v="28956" actId="478"/>
          <ac:picMkLst>
            <pc:docMk/>
            <pc:sldMk cId="4090609432" sldId="304"/>
            <ac:picMk id="29" creationId="{8CD56AB6-85DD-42EE-AFB2-E214F6E4B27E}"/>
          </ac:picMkLst>
        </pc:picChg>
        <pc:picChg chg="del mod ord">
          <ac:chgData name="li bo" userId="86e360d6c7446f46" providerId="LiveId" clId="{57CAE9AC-2B83-4AFA-B4AD-9474DC866441}" dt="2022-08-04T02:07:21.006" v="17698" actId="478"/>
          <ac:picMkLst>
            <pc:docMk/>
            <pc:sldMk cId="4090609432" sldId="304"/>
            <ac:picMk id="31" creationId="{C0CC2FD3-8717-48BD-8878-1515431C7DB7}"/>
          </ac:picMkLst>
        </pc:picChg>
        <pc:picChg chg="del">
          <ac:chgData name="li bo" userId="86e360d6c7446f46" providerId="LiveId" clId="{57CAE9AC-2B83-4AFA-B4AD-9474DC866441}" dt="2022-07-25T04:09:09.966" v="11098" actId="478"/>
          <ac:picMkLst>
            <pc:docMk/>
            <pc:sldMk cId="4090609432" sldId="304"/>
            <ac:picMk id="32" creationId="{792AC4FC-DEA7-4E61-9276-2D92FCAADD3C}"/>
          </ac:picMkLst>
        </pc:picChg>
        <pc:picChg chg="del mod ord">
          <ac:chgData name="li bo" userId="86e360d6c7446f46" providerId="LiveId" clId="{57CAE9AC-2B83-4AFA-B4AD-9474DC866441}" dt="2022-08-06T14:38:33.858" v="28971" actId="478"/>
          <ac:picMkLst>
            <pc:docMk/>
            <pc:sldMk cId="4090609432" sldId="304"/>
            <ac:picMk id="32" creationId="{B8C48525-17B4-4037-9711-6D505B61ECAF}"/>
          </ac:picMkLst>
        </pc:picChg>
        <pc:picChg chg="mod ord">
          <ac:chgData name="li bo" userId="86e360d6c7446f46" providerId="LiveId" clId="{57CAE9AC-2B83-4AFA-B4AD-9474DC866441}" dt="2022-08-06T14:38:33.858" v="28973" actId="962"/>
          <ac:picMkLst>
            <pc:docMk/>
            <pc:sldMk cId="4090609432" sldId="304"/>
            <ac:picMk id="34" creationId="{28008D39-5B1D-489E-BA50-F5959C4CCB9E}"/>
          </ac:picMkLst>
        </pc:picChg>
        <pc:picChg chg="del">
          <ac:chgData name="li bo" userId="86e360d6c7446f46" providerId="LiveId" clId="{57CAE9AC-2B83-4AFA-B4AD-9474DC866441}" dt="2022-07-25T04:09:11.317" v="11100" actId="478"/>
          <ac:picMkLst>
            <pc:docMk/>
            <pc:sldMk cId="4090609432" sldId="304"/>
            <ac:picMk id="34" creationId="{E7F65C28-E541-48F5-8991-48568D36CD1F}"/>
          </ac:picMkLst>
        </pc:picChg>
      </pc:sldChg>
      <pc:sldChg chg="addSp delSp modSp add mod modAnim">
        <pc:chgData name="li bo" userId="86e360d6c7446f46" providerId="LiveId" clId="{57CAE9AC-2B83-4AFA-B4AD-9474DC866441}" dt="2022-08-31T08:24:23.514" v="35020"/>
        <pc:sldMkLst>
          <pc:docMk/>
          <pc:sldMk cId="3533148922" sldId="305"/>
        </pc:sldMkLst>
        <pc:spChg chg="mod">
          <ac:chgData name="li bo" userId="86e360d6c7446f46" providerId="LiveId" clId="{57CAE9AC-2B83-4AFA-B4AD-9474DC866441}" dt="2022-07-25T06:11:08.706" v="11457" actId="20577"/>
          <ac:spMkLst>
            <pc:docMk/>
            <pc:sldMk cId="3533148922" sldId="305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31T08:23:56.242" v="35015" actId="20577"/>
          <ac:spMkLst>
            <pc:docMk/>
            <pc:sldMk cId="3533148922" sldId="305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2T10:15:27.770" v="12591" actId="14100"/>
          <ac:spMkLst>
            <pc:docMk/>
            <pc:sldMk cId="3533148922" sldId="305"/>
            <ac:spMk id="6" creationId="{10E09CB9-12CF-49B9-915C-C495ACB36EF5}"/>
          </ac:spMkLst>
        </pc:spChg>
        <pc:spChg chg="add mod">
          <ac:chgData name="li bo" userId="86e360d6c7446f46" providerId="LiveId" clId="{57CAE9AC-2B83-4AFA-B4AD-9474DC866441}" dt="2022-08-02T10:15:13.609" v="12589" actId="1076"/>
          <ac:spMkLst>
            <pc:docMk/>
            <pc:sldMk cId="3533148922" sldId="305"/>
            <ac:spMk id="7" creationId="{D3DEE47C-2F8D-449C-8495-61E6EBA662C1}"/>
          </ac:spMkLst>
        </pc:spChg>
        <pc:picChg chg="del mod">
          <ac:chgData name="li bo" userId="86e360d6c7446f46" providerId="LiveId" clId="{57CAE9AC-2B83-4AFA-B4AD-9474DC866441}" dt="2022-08-02T10:15:08.585" v="12586" actId="478"/>
          <ac:picMkLst>
            <pc:docMk/>
            <pc:sldMk cId="3533148922" sldId="305"/>
            <ac:picMk id="5" creationId="{4485ABBD-D9CE-48DE-9238-4E1C0C4A392F}"/>
          </ac:picMkLst>
        </pc:picChg>
        <pc:picChg chg="del mod ord">
          <ac:chgData name="li bo" userId="86e360d6c7446f46" providerId="LiveId" clId="{57CAE9AC-2B83-4AFA-B4AD-9474DC866441}" dt="2022-08-03T02:27:18.087" v="14880" actId="478"/>
          <ac:picMkLst>
            <pc:docMk/>
            <pc:sldMk cId="3533148922" sldId="305"/>
            <ac:picMk id="9" creationId="{7B2EF186-4B63-48EC-90BB-029828FA63AC}"/>
          </ac:picMkLst>
        </pc:picChg>
        <pc:picChg chg="del">
          <ac:chgData name="li bo" userId="86e360d6c7446f46" providerId="LiveId" clId="{57CAE9AC-2B83-4AFA-B4AD-9474DC866441}" dt="2022-07-25T06:09:59.674" v="11424" actId="478"/>
          <ac:picMkLst>
            <pc:docMk/>
            <pc:sldMk cId="3533148922" sldId="305"/>
            <ac:picMk id="10" creationId="{7FF4D491-0FC1-424D-B261-BD2F035D9243}"/>
          </ac:picMkLst>
        </pc:picChg>
        <pc:picChg chg="mod ord">
          <ac:chgData name="li bo" userId="86e360d6c7446f46" providerId="LiveId" clId="{57CAE9AC-2B83-4AFA-B4AD-9474DC866441}" dt="2022-08-03T02:27:18.087" v="14882" actId="962"/>
          <ac:picMkLst>
            <pc:docMk/>
            <pc:sldMk cId="3533148922" sldId="305"/>
            <ac:picMk id="11" creationId="{AF3E8EFF-081C-423E-A239-ABFE72B0C99F}"/>
          </ac:picMkLst>
        </pc:picChg>
        <pc:picChg chg="del">
          <ac:chgData name="li bo" userId="86e360d6c7446f46" providerId="LiveId" clId="{57CAE9AC-2B83-4AFA-B4AD-9474DC866441}" dt="2022-07-25T06:09:58.831" v="11423" actId="478"/>
          <ac:picMkLst>
            <pc:docMk/>
            <pc:sldMk cId="3533148922" sldId="305"/>
            <ac:picMk id="19" creationId="{E5CB3FA3-2D82-46B2-8E9C-8CA686D44231}"/>
          </ac:picMkLst>
        </pc:picChg>
        <pc:picChg chg="del">
          <ac:chgData name="li bo" userId="86e360d6c7446f46" providerId="LiveId" clId="{57CAE9AC-2B83-4AFA-B4AD-9474DC866441}" dt="2022-07-25T06:09:57.733" v="11422" actId="478"/>
          <ac:picMkLst>
            <pc:docMk/>
            <pc:sldMk cId="3533148922" sldId="305"/>
            <ac:picMk id="31" creationId="{C0CC2FD3-8717-48BD-8878-1515431C7DB7}"/>
          </ac:picMkLst>
        </pc:picChg>
      </pc:sldChg>
      <pc:sldChg chg="addSp delSp modSp add mod modAnim">
        <pc:chgData name="li bo" userId="86e360d6c7446f46" providerId="LiveId" clId="{57CAE9AC-2B83-4AFA-B4AD-9474DC866441}" dt="2022-09-13T14:05:56.525" v="35742" actId="962"/>
        <pc:sldMkLst>
          <pc:docMk/>
          <pc:sldMk cId="4274358111" sldId="306"/>
        </pc:sldMkLst>
        <pc:spChg chg="mod">
          <ac:chgData name="li bo" userId="86e360d6c7446f46" providerId="LiveId" clId="{57CAE9AC-2B83-4AFA-B4AD-9474DC866441}" dt="2022-08-02T13:55:22.358" v="13405" actId="20577"/>
          <ac:spMkLst>
            <pc:docMk/>
            <pc:sldMk cId="4274358111" sldId="306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9-13T14:05:31.483" v="35728" actId="1076"/>
          <ac:spMkLst>
            <pc:docMk/>
            <pc:sldMk cId="4274358111" sldId="306"/>
            <ac:spMk id="3" creationId="{400792E5-9ED7-46C4-9C77-27C8DA7ECC9A}"/>
          </ac:spMkLst>
        </pc:spChg>
        <pc:picChg chg="add del mod">
          <ac:chgData name="li bo" userId="86e360d6c7446f46" providerId="LiveId" clId="{57CAE9AC-2B83-4AFA-B4AD-9474DC866441}" dt="2022-09-13T13:39:58.375" v="35359" actId="478"/>
          <ac:picMkLst>
            <pc:docMk/>
            <pc:sldMk cId="4274358111" sldId="306"/>
            <ac:picMk id="5" creationId="{313D7F27-CE18-458E-8BDE-DA03C82C1844}"/>
          </ac:picMkLst>
        </pc:picChg>
        <pc:picChg chg="del mod">
          <ac:chgData name="li bo" userId="86e360d6c7446f46" providerId="LiveId" clId="{57CAE9AC-2B83-4AFA-B4AD-9474DC866441}" dt="2022-09-13T13:39:32.698" v="35351" actId="478"/>
          <ac:picMkLst>
            <pc:docMk/>
            <pc:sldMk cId="4274358111" sldId="306"/>
            <ac:picMk id="7" creationId="{4AB5D132-E0CE-451A-9A3E-12B5B691BD45}"/>
          </ac:picMkLst>
        </pc:picChg>
        <pc:picChg chg="del">
          <ac:chgData name="li bo" userId="86e360d6c7446f46" providerId="LiveId" clId="{57CAE9AC-2B83-4AFA-B4AD-9474DC866441}" dt="2022-08-02T10:44:07.326" v="12922" actId="478"/>
          <ac:picMkLst>
            <pc:docMk/>
            <pc:sldMk cId="4274358111" sldId="306"/>
            <ac:picMk id="7" creationId="{FFDB136A-F79D-4E2C-BAEB-5C0FF8BE17B9}"/>
          </ac:picMkLst>
        </pc:picChg>
        <pc:picChg chg="del mod ord">
          <ac:chgData name="li bo" userId="86e360d6c7446f46" providerId="LiveId" clId="{57CAE9AC-2B83-4AFA-B4AD-9474DC866441}" dt="2022-09-13T13:40:08.434" v="35371" actId="478"/>
          <ac:picMkLst>
            <pc:docMk/>
            <pc:sldMk cId="4274358111" sldId="306"/>
            <ac:picMk id="9" creationId="{EF3D9F57-D8DC-439C-A6A2-3CA600CE1158}"/>
          </ac:picMkLst>
        </pc:picChg>
        <pc:picChg chg="del mod ord">
          <ac:chgData name="li bo" userId="86e360d6c7446f46" providerId="LiveId" clId="{57CAE9AC-2B83-4AFA-B4AD-9474DC866441}" dt="2022-09-13T13:40:40.771" v="35389" actId="478"/>
          <ac:picMkLst>
            <pc:docMk/>
            <pc:sldMk cId="4274358111" sldId="306"/>
            <ac:picMk id="11" creationId="{B9408E32-11B3-4F96-A419-A31D72DAADBF}"/>
          </ac:picMkLst>
        </pc:picChg>
        <pc:picChg chg="del">
          <ac:chgData name="li bo" userId="86e360d6c7446f46" providerId="LiveId" clId="{57CAE9AC-2B83-4AFA-B4AD-9474DC866441}" dt="2022-08-02T10:44:08.953" v="12923" actId="478"/>
          <ac:picMkLst>
            <pc:docMk/>
            <pc:sldMk cId="4274358111" sldId="306"/>
            <ac:picMk id="11" creationId="{D776EFEA-D75C-482D-8A2A-E821610190E9}"/>
          </ac:picMkLst>
        </pc:picChg>
        <pc:picChg chg="del mod ord">
          <ac:chgData name="li bo" userId="86e360d6c7446f46" providerId="LiveId" clId="{57CAE9AC-2B83-4AFA-B4AD-9474DC866441}" dt="2022-09-13T13:41:38.266" v="35403" actId="478"/>
          <ac:picMkLst>
            <pc:docMk/>
            <pc:sldMk cId="4274358111" sldId="306"/>
            <ac:picMk id="13" creationId="{1932DCBD-B52F-4E61-B15E-1B30A3B8E4E4}"/>
          </ac:picMkLst>
        </pc:picChg>
        <pc:picChg chg="add del mod ord">
          <ac:chgData name="li bo" userId="86e360d6c7446f46" providerId="LiveId" clId="{57CAE9AC-2B83-4AFA-B4AD-9474DC866441}" dt="2022-09-13T13:42:24.085" v="35447" actId="478"/>
          <ac:picMkLst>
            <pc:docMk/>
            <pc:sldMk cId="4274358111" sldId="306"/>
            <ac:picMk id="15" creationId="{53B4FC68-6CF3-4B6D-8F0E-34BC579435AA}"/>
          </ac:picMkLst>
        </pc:picChg>
        <pc:picChg chg="del mod ord">
          <ac:chgData name="li bo" userId="86e360d6c7446f46" providerId="LiveId" clId="{57CAE9AC-2B83-4AFA-B4AD-9474DC866441}" dt="2022-09-13T13:42:01.277" v="35435"/>
          <ac:picMkLst>
            <pc:docMk/>
            <pc:sldMk cId="4274358111" sldId="306"/>
            <ac:picMk id="17" creationId="{1F2265CD-1522-4950-BBF3-DA7BD16EFDF9}"/>
          </ac:picMkLst>
        </pc:picChg>
        <pc:picChg chg="del mod ord">
          <ac:chgData name="li bo" userId="86e360d6c7446f46" providerId="LiveId" clId="{57CAE9AC-2B83-4AFA-B4AD-9474DC866441}" dt="2022-09-13T13:42:46.727" v="35461" actId="478"/>
          <ac:picMkLst>
            <pc:docMk/>
            <pc:sldMk cId="4274358111" sldId="306"/>
            <ac:picMk id="19" creationId="{717ADF9D-E043-4529-90F6-457F41C95E74}"/>
          </ac:picMkLst>
        </pc:picChg>
        <pc:picChg chg="del mod ord">
          <ac:chgData name="li bo" userId="86e360d6c7446f46" providerId="LiveId" clId="{57CAE9AC-2B83-4AFA-B4AD-9474DC866441}" dt="2022-09-13T13:42:59.104" v="35474" actId="478"/>
          <ac:picMkLst>
            <pc:docMk/>
            <pc:sldMk cId="4274358111" sldId="306"/>
            <ac:picMk id="21" creationId="{897EFEAF-D811-4957-96CC-E1C5C4B4802F}"/>
          </ac:picMkLst>
        </pc:picChg>
        <pc:picChg chg="del mod ord">
          <ac:chgData name="li bo" userId="86e360d6c7446f46" providerId="LiveId" clId="{57CAE9AC-2B83-4AFA-B4AD-9474DC866441}" dt="2022-09-13T14:01:33.248" v="35648" actId="478"/>
          <ac:picMkLst>
            <pc:docMk/>
            <pc:sldMk cId="4274358111" sldId="306"/>
            <ac:picMk id="23" creationId="{FE7DC328-922D-4031-A811-FFC1C7C258C6}"/>
          </ac:picMkLst>
        </pc:picChg>
        <pc:picChg chg="del mod ord">
          <ac:chgData name="li bo" userId="86e360d6c7446f46" providerId="LiveId" clId="{57CAE9AC-2B83-4AFA-B4AD-9474DC866441}" dt="2022-09-13T14:02:55.119" v="35666" actId="478"/>
          <ac:picMkLst>
            <pc:docMk/>
            <pc:sldMk cId="4274358111" sldId="306"/>
            <ac:picMk id="25" creationId="{4866C86E-E2A4-4047-8806-E187C9783B03}"/>
          </ac:picMkLst>
        </pc:picChg>
        <pc:picChg chg="del mod ord">
          <ac:chgData name="li bo" userId="86e360d6c7446f46" providerId="LiveId" clId="{57CAE9AC-2B83-4AFA-B4AD-9474DC866441}" dt="2022-09-13T14:04:04.712" v="35680" actId="478"/>
          <ac:picMkLst>
            <pc:docMk/>
            <pc:sldMk cId="4274358111" sldId="306"/>
            <ac:picMk id="27" creationId="{2999AFBD-9E71-4E27-B67A-BC0B61B38BB4}"/>
          </ac:picMkLst>
        </pc:picChg>
        <pc:picChg chg="del mod ord">
          <ac:chgData name="li bo" userId="86e360d6c7446f46" providerId="LiveId" clId="{57CAE9AC-2B83-4AFA-B4AD-9474DC866441}" dt="2022-09-13T14:04:32.661" v="35696" actId="478"/>
          <ac:picMkLst>
            <pc:docMk/>
            <pc:sldMk cId="4274358111" sldId="306"/>
            <ac:picMk id="29" creationId="{A569FE88-3F2D-4AC9-A226-4894D77A1B17}"/>
          </ac:picMkLst>
        </pc:picChg>
        <pc:picChg chg="del mod ord">
          <ac:chgData name="li bo" userId="86e360d6c7446f46" providerId="LiveId" clId="{57CAE9AC-2B83-4AFA-B4AD-9474DC866441}" dt="2022-09-13T14:05:12.721" v="35710" actId="478"/>
          <ac:picMkLst>
            <pc:docMk/>
            <pc:sldMk cId="4274358111" sldId="306"/>
            <ac:picMk id="31" creationId="{BEAC61C7-CF36-4794-9FD2-F9E120AA0F0E}"/>
          </ac:picMkLst>
        </pc:picChg>
        <pc:picChg chg="del mod ord">
          <ac:chgData name="li bo" userId="86e360d6c7446f46" providerId="LiveId" clId="{57CAE9AC-2B83-4AFA-B4AD-9474DC866441}" dt="2022-09-13T14:05:25.754" v="35725" actId="478"/>
          <ac:picMkLst>
            <pc:docMk/>
            <pc:sldMk cId="4274358111" sldId="306"/>
            <ac:picMk id="33" creationId="{DD64A726-4167-4B07-9B71-8154E3A3FA11}"/>
          </ac:picMkLst>
        </pc:picChg>
        <pc:picChg chg="del mod ord">
          <ac:chgData name="li bo" userId="86e360d6c7446f46" providerId="LiveId" clId="{57CAE9AC-2B83-4AFA-B4AD-9474DC866441}" dt="2022-09-13T14:05:56.525" v="35740" actId="478"/>
          <ac:picMkLst>
            <pc:docMk/>
            <pc:sldMk cId="4274358111" sldId="306"/>
            <ac:picMk id="35" creationId="{630A49CC-365D-4C96-A55E-312F34D8AF9A}"/>
          </ac:picMkLst>
        </pc:picChg>
        <pc:picChg chg="mod ord">
          <ac:chgData name="li bo" userId="86e360d6c7446f46" providerId="LiveId" clId="{57CAE9AC-2B83-4AFA-B4AD-9474DC866441}" dt="2022-09-13T14:05:56.525" v="35742" actId="962"/>
          <ac:picMkLst>
            <pc:docMk/>
            <pc:sldMk cId="4274358111" sldId="306"/>
            <ac:picMk id="37" creationId="{DD59ABF6-D064-4C57-A59F-2A92D06A9419}"/>
          </ac:picMkLst>
        </pc:picChg>
      </pc:sldChg>
      <pc:sldChg chg="addSp delSp modSp add mod modAnim modNotesTx">
        <pc:chgData name="li bo" userId="86e360d6c7446f46" providerId="LiveId" clId="{57CAE9AC-2B83-4AFA-B4AD-9474DC866441}" dt="2022-08-31T14:43:17.558" v="35032"/>
        <pc:sldMkLst>
          <pc:docMk/>
          <pc:sldMk cId="3585965814" sldId="307"/>
        </pc:sldMkLst>
        <pc:spChg chg="mod">
          <ac:chgData name="li bo" userId="86e360d6c7446f46" providerId="LiveId" clId="{57CAE9AC-2B83-4AFA-B4AD-9474DC866441}" dt="2022-08-02T16:57:01.306" v="13608" actId="20577"/>
          <ac:spMkLst>
            <pc:docMk/>
            <pc:sldMk cId="3585965814" sldId="307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3T02:57:53.162" v="14959" actId="14100"/>
          <ac:spMkLst>
            <pc:docMk/>
            <pc:sldMk cId="3585965814" sldId="307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3T09:38:30.886" v="17197" actId="1076"/>
          <ac:spMkLst>
            <pc:docMk/>
            <pc:sldMk cId="3585965814" sldId="307"/>
            <ac:spMk id="11" creationId="{1D68F8E3-5F69-4747-9103-BB8D7DF67994}"/>
          </ac:spMkLst>
        </pc:spChg>
        <pc:spChg chg="add del mod">
          <ac:chgData name="li bo" userId="86e360d6c7446f46" providerId="LiveId" clId="{57CAE9AC-2B83-4AFA-B4AD-9474DC866441}" dt="2022-08-03T02:57:46.851" v="14956" actId="478"/>
          <ac:spMkLst>
            <pc:docMk/>
            <pc:sldMk cId="3585965814" sldId="307"/>
            <ac:spMk id="12" creationId="{17DB3091-294C-4BE1-9400-609CE01CE270}"/>
          </ac:spMkLst>
        </pc:spChg>
        <pc:spChg chg="add mod">
          <ac:chgData name="li bo" userId="86e360d6c7446f46" providerId="LiveId" clId="{57CAE9AC-2B83-4AFA-B4AD-9474DC866441}" dt="2022-08-04T09:35:46.215" v="19118" actId="14100"/>
          <ac:spMkLst>
            <pc:docMk/>
            <pc:sldMk cId="3585965814" sldId="307"/>
            <ac:spMk id="13" creationId="{3C3EBBE6-6E35-4456-9067-F4397BAA2DBE}"/>
          </ac:spMkLst>
        </pc:spChg>
        <pc:picChg chg="del">
          <ac:chgData name="li bo" userId="86e360d6c7446f46" providerId="LiveId" clId="{57CAE9AC-2B83-4AFA-B4AD-9474DC866441}" dt="2022-08-02T12:57:09.982" v="13373" actId="478"/>
          <ac:picMkLst>
            <pc:docMk/>
            <pc:sldMk cId="3585965814" sldId="307"/>
            <ac:picMk id="5" creationId="{313D7F27-CE18-458E-8BDE-DA03C82C1844}"/>
          </ac:picMkLst>
        </pc:picChg>
        <pc:picChg chg="mod">
          <ac:chgData name="li bo" userId="86e360d6c7446f46" providerId="LiveId" clId="{57CAE9AC-2B83-4AFA-B4AD-9474DC866441}" dt="2022-08-02T17:08:07.531" v="13826" actId="1076"/>
          <ac:picMkLst>
            <pc:docMk/>
            <pc:sldMk cId="3585965814" sldId="307"/>
            <ac:picMk id="6" creationId="{E1B766B5-C6A1-4E87-8C27-CC86EAE45301}"/>
          </ac:picMkLst>
        </pc:picChg>
        <pc:picChg chg="del mod">
          <ac:chgData name="li bo" userId="86e360d6c7446f46" providerId="LiveId" clId="{57CAE9AC-2B83-4AFA-B4AD-9474DC866441}" dt="2022-08-03T02:58:10.803" v="14974" actId="478"/>
          <ac:picMkLst>
            <pc:docMk/>
            <pc:sldMk cId="3585965814" sldId="307"/>
            <ac:picMk id="8" creationId="{5AF2B6AB-F9ED-4401-A99A-35EEA6C1EC93}"/>
          </ac:picMkLst>
        </pc:picChg>
        <pc:picChg chg="mod">
          <ac:chgData name="li bo" userId="86e360d6c7446f46" providerId="LiveId" clId="{57CAE9AC-2B83-4AFA-B4AD-9474DC866441}" dt="2022-08-31T06:18:15.533" v="34865" actId="1076"/>
          <ac:picMkLst>
            <pc:docMk/>
            <pc:sldMk cId="3585965814" sldId="307"/>
            <ac:picMk id="10" creationId="{30A87ABC-B1F9-48F8-BBB4-D6D416AC0BC8}"/>
          </ac:picMkLst>
        </pc:picChg>
        <pc:picChg chg="mod ord">
          <ac:chgData name="li bo" userId="86e360d6c7446f46" providerId="LiveId" clId="{57CAE9AC-2B83-4AFA-B4AD-9474DC866441}" dt="2022-08-03T02:58:10.803" v="14976" actId="962"/>
          <ac:picMkLst>
            <pc:docMk/>
            <pc:sldMk cId="3585965814" sldId="307"/>
            <ac:picMk id="15" creationId="{30A9EFB6-3F4A-477E-BD51-F92DD31183C0}"/>
          </ac:picMkLst>
        </pc:picChg>
      </pc:sldChg>
      <pc:sldChg chg="delSp modSp add mod modNotesTx">
        <pc:chgData name="li bo" userId="86e360d6c7446f46" providerId="LiveId" clId="{57CAE9AC-2B83-4AFA-B4AD-9474DC866441}" dt="2022-09-09T01:23:27.506" v="35285" actId="113"/>
        <pc:sldMkLst>
          <pc:docMk/>
          <pc:sldMk cId="99198474" sldId="308"/>
        </pc:sldMkLst>
        <pc:spChg chg="mod">
          <ac:chgData name="li bo" userId="86e360d6c7446f46" providerId="LiveId" clId="{57CAE9AC-2B83-4AFA-B4AD-9474DC866441}" dt="2022-09-09T01:23:27.506" v="35285" actId="113"/>
          <ac:spMkLst>
            <pc:docMk/>
            <pc:sldMk cId="99198474" sldId="308"/>
            <ac:spMk id="3" creationId="{400792E5-9ED7-46C4-9C77-27C8DA7ECC9A}"/>
          </ac:spMkLst>
        </pc:spChg>
        <pc:picChg chg="del mod ord">
          <ac:chgData name="li bo" userId="86e360d6c7446f46" providerId="LiveId" clId="{57CAE9AC-2B83-4AFA-B4AD-9474DC866441}" dt="2022-08-02T17:25:00.316" v="14191" actId="478"/>
          <ac:picMkLst>
            <pc:docMk/>
            <pc:sldMk cId="99198474" sldId="308"/>
            <ac:picMk id="5" creationId="{E68F0915-18FC-47C0-A89C-23245E62CE00}"/>
          </ac:picMkLst>
        </pc:picChg>
        <pc:picChg chg="del mod">
          <ac:chgData name="li bo" userId="86e360d6c7446f46" providerId="LiveId" clId="{57CAE9AC-2B83-4AFA-B4AD-9474DC866441}" dt="2022-08-02T17:24:00.144" v="14175" actId="478"/>
          <ac:picMkLst>
            <pc:docMk/>
            <pc:sldMk cId="99198474" sldId="308"/>
            <ac:picMk id="6" creationId="{E1B766B5-C6A1-4E87-8C27-CC86EAE45301}"/>
          </ac:picMkLst>
        </pc:picChg>
        <pc:picChg chg="del mod">
          <ac:chgData name="li bo" userId="86e360d6c7446f46" providerId="LiveId" clId="{57CAE9AC-2B83-4AFA-B4AD-9474DC866441}" dt="2022-08-02T17:26:29.075" v="14206" actId="478"/>
          <ac:picMkLst>
            <pc:docMk/>
            <pc:sldMk cId="99198474" sldId="308"/>
            <ac:picMk id="8" creationId="{5AF2B6AB-F9ED-4401-A99A-35EEA6C1EC93}"/>
          </ac:picMkLst>
        </pc:picChg>
        <pc:picChg chg="mod ord">
          <ac:chgData name="li bo" userId="86e360d6c7446f46" providerId="LiveId" clId="{57CAE9AC-2B83-4AFA-B4AD-9474DC866441}" dt="2022-08-03T03:02:59.362" v="15023" actId="1076"/>
          <ac:picMkLst>
            <pc:docMk/>
            <pc:sldMk cId="99198474" sldId="308"/>
            <ac:picMk id="9" creationId="{FB3F188A-9C7C-43F0-8BEE-0A52F7E78BEA}"/>
          </ac:picMkLst>
        </pc:picChg>
        <pc:picChg chg="del mod">
          <ac:chgData name="li bo" userId="86e360d6c7446f46" providerId="LiveId" clId="{57CAE9AC-2B83-4AFA-B4AD-9474DC866441}" dt="2022-08-02T17:31:01.171" v="14335" actId="478"/>
          <ac:picMkLst>
            <pc:docMk/>
            <pc:sldMk cId="99198474" sldId="308"/>
            <ac:picMk id="10" creationId="{30A87ABC-B1F9-48F8-BBB4-D6D416AC0BC8}"/>
          </ac:picMkLst>
        </pc:picChg>
        <pc:picChg chg="del mod ord">
          <ac:chgData name="li bo" userId="86e360d6c7446f46" providerId="LiveId" clId="{57CAE9AC-2B83-4AFA-B4AD-9474DC866441}" dt="2022-08-03T02:58:30.575" v="14989" actId="478"/>
          <ac:picMkLst>
            <pc:docMk/>
            <pc:sldMk cId="99198474" sldId="308"/>
            <ac:picMk id="12" creationId="{A1A5682E-26D4-4518-B088-E4E112D67A95}"/>
          </ac:picMkLst>
        </pc:picChg>
        <pc:picChg chg="del mod ord">
          <ac:chgData name="li bo" userId="86e360d6c7446f46" providerId="LiveId" clId="{57CAE9AC-2B83-4AFA-B4AD-9474DC866441}" dt="2022-08-02T17:31:36.307" v="14349" actId="478"/>
          <ac:picMkLst>
            <pc:docMk/>
            <pc:sldMk cId="99198474" sldId="308"/>
            <ac:picMk id="14" creationId="{CB28914C-FE62-4FDC-B753-3FAE531BF4BF}"/>
          </ac:picMkLst>
        </pc:picChg>
        <pc:picChg chg="mod ord">
          <ac:chgData name="li bo" userId="86e360d6c7446f46" providerId="LiveId" clId="{57CAE9AC-2B83-4AFA-B4AD-9474DC866441}" dt="2022-08-31T14:44:37.350" v="35037" actId="1076"/>
          <ac:picMkLst>
            <pc:docMk/>
            <pc:sldMk cId="99198474" sldId="308"/>
            <ac:picMk id="16" creationId="{0580BF3C-41B4-4B30-A061-A41931BA6AC9}"/>
          </ac:picMkLst>
        </pc:picChg>
        <pc:picChg chg="del mod ord">
          <ac:chgData name="li bo" userId="86e360d6c7446f46" providerId="LiveId" clId="{57CAE9AC-2B83-4AFA-B4AD-9474DC866441}" dt="2022-08-03T03:00:14.870" v="15010" actId="478"/>
          <ac:picMkLst>
            <pc:docMk/>
            <pc:sldMk cId="99198474" sldId="308"/>
            <ac:picMk id="18" creationId="{08C2D616-0606-462D-BE78-9F1A57DF62A6}"/>
          </ac:picMkLst>
        </pc:picChg>
        <pc:picChg chg="mod ord">
          <ac:chgData name="li bo" userId="86e360d6c7446f46" providerId="LiveId" clId="{57CAE9AC-2B83-4AFA-B4AD-9474DC866441}" dt="2022-08-31T14:44:20.257" v="35033" actId="1076"/>
          <ac:picMkLst>
            <pc:docMk/>
            <pc:sldMk cId="99198474" sldId="308"/>
            <ac:picMk id="20" creationId="{43A1A3EE-E136-4CBE-B8A0-87184EDDD30B}"/>
          </ac:picMkLst>
        </pc:picChg>
      </pc:sldChg>
      <pc:sldChg chg="addSp delSp modSp add mod modAnim">
        <pc:chgData name="li bo" userId="86e360d6c7446f46" providerId="LiveId" clId="{57CAE9AC-2B83-4AFA-B4AD-9474DC866441}" dt="2022-08-31T14:46:03.250" v="35042"/>
        <pc:sldMkLst>
          <pc:docMk/>
          <pc:sldMk cId="2445714276" sldId="309"/>
        </pc:sldMkLst>
        <pc:spChg chg="mod">
          <ac:chgData name="li bo" userId="86e360d6c7446f46" providerId="LiveId" clId="{57CAE9AC-2B83-4AFA-B4AD-9474DC866441}" dt="2022-08-02T17:38:54.413" v="14537" actId="20577"/>
          <ac:spMkLst>
            <pc:docMk/>
            <pc:sldMk cId="2445714276" sldId="309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3T05:22:41.370" v="15330" actId="2710"/>
          <ac:spMkLst>
            <pc:docMk/>
            <pc:sldMk cId="2445714276" sldId="309"/>
            <ac:spMk id="3" creationId="{400792E5-9ED7-46C4-9C77-27C8DA7ECC9A}"/>
          </ac:spMkLst>
        </pc:spChg>
        <pc:picChg chg="del mod ord">
          <ac:chgData name="li bo" userId="86e360d6c7446f46" providerId="LiveId" clId="{57CAE9AC-2B83-4AFA-B4AD-9474DC866441}" dt="2022-08-03T03:03:15.220" v="15037" actId="478"/>
          <ac:picMkLst>
            <pc:docMk/>
            <pc:sldMk cId="2445714276" sldId="309"/>
            <ac:picMk id="5" creationId="{6DFD185A-55BF-4DF0-BC6F-5A0AF1B9C801}"/>
          </ac:picMkLst>
        </pc:picChg>
        <pc:picChg chg="del mod ord">
          <ac:chgData name="li bo" userId="86e360d6c7446f46" providerId="LiveId" clId="{57CAE9AC-2B83-4AFA-B4AD-9474DC866441}" dt="2022-08-03T02:28:05.598" v="14894" actId="478"/>
          <ac:picMkLst>
            <pc:docMk/>
            <pc:sldMk cId="2445714276" sldId="309"/>
            <ac:picMk id="7" creationId="{F6768309-40F2-4288-B9F6-B28D14DD82C3}"/>
          </ac:picMkLst>
        </pc:picChg>
        <pc:picChg chg="del">
          <ac:chgData name="li bo" userId="86e360d6c7446f46" providerId="LiveId" clId="{57CAE9AC-2B83-4AFA-B4AD-9474DC866441}" dt="2022-08-03T01:16:04.179" v="14538" actId="478"/>
          <ac:picMkLst>
            <pc:docMk/>
            <pc:sldMk cId="2445714276" sldId="309"/>
            <ac:picMk id="9" creationId="{FB3F188A-9C7C-43F0-8BEE-0A52F7E78BEA}"/>
          </ac:picMkLst>
        </pc:picChg>
        <pc:picChg chg="add del mod">
          <ac:chgData name="li bo" userId="86e360d6c7446f46" providerId="LiveId" clId="{57CAE9AC-2B83-4AFA-B4AD-9474DC866441}" dt="2022-08-03T02:25:47.943" v="14847" actId="478"/>
          <ac:picMkLst>
            <pc:docMk/>
            <pc:sldMk cId="2445714276" sldId="309"/>
            <ac:picMk id="10" creationId="{74D77A80-2FE9-47D4-8CEC-52181C4AE8C4}"/>
          </ac:picMkLst>
        </pc:picChg>
        <pc:picChg chg="del mod ord">
          <ac:chgData name="li bo" userId="86e360d6c7446f46" providerId="LiveId" clId="{57CAE9AC-2B83-4AFA-B4AD-9474DC866441}" dt="2022-08-03T02:28:53.188" v="14909" actId="478"/>
          <ac:picMkLst>
            <pc:docMk/>
            <pc:sldMk cId="2445714276" sldId="309"/>
            <ac:picMk id="11" creationId="{0DE096E9-072C-4C11-8E6A-18075CB49B22}"/>
          </ac:picMkLst>
        </pc:picChg>
        <pc:picChg chg="del mod">
          <ac:chgData name="li bo" userId="86e360d6c7446f46" providerId="LiveId" clId="{57CAE9AC-2B83-4AFA-B4AD-9474DC866441}" dt="2022-08-03T02:20:36.720" v="14779" actId="478"/>
          <ac:picMkLst>
            <pc:docMk/>
            <pc:sldMk cId="2445714276" sldId="309"/>
            <ac:picMk id="12" creationId="{A1A5682E-26D4-4518-B088-E4E112D67A95}"/>
          </ac:picMkLst>
        </pc:picChg>
        <pc:picChg chg="mod ord">
          <ac:chgData name="li bo" userId="86e360d6c7446f46" providerId="LiveId" clId="{57CAE9AC-2B83-4AFA-B4AD-9474DC866441}" dt="2022-08-03T02:28:53.188" v="14911" actId="962"/>
          <ac:picMkLst>
            <pc:docMk/>
            <pc:sldMk cId="2445714276" sldId="309"/>
            <ac:picMk id="14" creationId="{F7155370-4E49-4943-A009-26467623FDDA}"/>
          </ac:picMkLst>
        </pc:picChg>
        <pc:picChg chg="del mod">
          <ac:chgData name="li bo" userId="86e360d6c7446f46" providerId="LiveId" clId="{57CAE9AC-2B83-4AFA-B4AD-9474DC866441}" dt="2022-08-03T03:04:17.867" v="15052" actId="478"/>
          <ac:picMkLst>
            <pc:docMk/>
            <pc:sldMk cId="2445714276" sldId="309"/>
            <ac:picMk id="16" creationId="{0580BF3C-41B4-4B30-A061-A41931BA6AC9}"/>
          </ac:picMkLst>
        </pc:picChg>
        <pc:picChg chg="del mod ord">
          <ac:chgData name="li bo" userId="86e360d6c7446f46" providerId="LiveId" clId="{57CAE9AC-2B83-4AFA-B4AD-9474DC866441}" dt="2022-08-03T05:19:46.013" v="15304" actId="478"/>
          <ac:picMkLst>
            <pc:docMk/>
            <pc:sldMk cId="2445714276" sldId="309"/>
            <ac:picMk id="17" creationId="{930DD0F4-157B-45FA-979E-E0FA55AC1929}"/>
          </ac:picMkLst>
        </pc:picChg>
        <pc:picChg chg="del mod ord">
          <ac:chgData name="li bo" userId="86e360d6c7446f46" providerId="LiveId" clId="{57CAE9AC-2B83-4AFA-B4AD-9474DC866441}" dt="2022-08-03T03:04:30.787" v="15068" actId="478"/>
          <ac:picMkLst>
            <pc:docMk/>
            <pc:sldMk cId="2445714276" sldId="309"/>
            <ac:picMk id="19" creationId="{90420B44-DAC9-4D8C-8516-445FEDF86B00}"/>
          </ac:picMkLst>
        </pc:picChg>
        <pc:picChg chg="del mod ord">
          <ac:chgData name="li bo" userId="86e360d6c7446f46" providerId="LiveId" clId="{57CAE9AC-2B83-4AFA-B4AD-9474DC866441}" dt="2022-08-03T03:05:15.353" v="15086" actId="478"/>
          <ac:picMkLst>
            <pc:docMk/>
            <pc:sldMk cId="2445714276" sldId="309"/>
            <ac:picMk id="21" creationId="{2F95F6F7-B30A-4DA4-B729-02D821C9DF09}"/>
          </ac:picMkLst>
        </pc:picChg>
        <pc:picChg chg="del mod ord">
          <ac:chgData name="li bo" userId="86e360d6c7446f46" providerId="LiveId" clId="{57CAE9AC-2B83-4AFA-B4AD-9474DC866441}" dt="2022-08-03T03:05:25.693" v="15101" actId="478"/>
          <ac:picMkLst>
            <pc:docMk/>
            <pc:sldMk cId="2445714276" sldId="309"/>
            <ac:picMk id="23" creationId="{4D6BB226-BB6D-4875-B19E-9C1E9EFB2D4D}"/>
          </ac:picMkLst>
        </pc:picChg>
        <pc:picChg chg="del mod ord">
          <ac:chgData name="li bo" userId="86e360d6c7446f46" providerId="LiveId" clId="{57CAE9AC-2B83-4AFA-B4AD-9474DC866441}" dt="2022-08-03T05:22:16.849" v="15322" actId="478"/>
          <ac:picMkLst>
            <pc:docMk/>
            <pc:sldMk cId="2445714276" sldId="309"/>
            <ac:picMk id="25" creationId="{948D209D-AE82-4B42-8D36-AF1D24F03EAE}"/>
          </ac:picMkLst>
        </pc:picChg>
        <pc:picChg chg="mod ord">
          <ac:chgData name="li bo" userId="86e360d6c7446f46" providerId="LiveId" clId="{57CAE9AC-2B83-4AFA-B4AD-9474DC866441}" dt="2022-08-03T05:19:46.014" v="15306" actId="962"/>
          <ac:picMkLst>
            <pc:docMk/>
            <pc:sldMk cId="2445714276" sldId="309"/>
            <ac:picMk id="27" creationId="{3DD9C6CA-8579-46D8-B681-59EC82916140}"/>
          </ac:picMkLst>
        </pc:picChg>
        <pc:picChg chg="del mod ord">
          <ac:chgData name="li bo" userId="86e360d6c7446f46" providerId="LiveId" clId="{57CAE9AC-2B83-4AFA-B4AD-9474DC866441}" dt="2022-08-03T05:23:35.046" v="15343" actId="478"/>
          <ac:picMkLst>
            <pc:docMk/>
            <pc:sldMk cId="2445714276" sldId="309"/>
            <ac:picMk id="29" creationId="{9A7BBF4C-6833-448A-AD10-47116A65EA83}"/>
          </ac:picMkLst>
        </pc:picChg>
        <pc:picChg chg="del mod ord">
          <ac:chgData name="li bo" userId="86e360d6c7446f46" providerId="LiveId" clId="{57CAE9AC-2B83-4AFA-B4AD-9474DC866441}" dt="2022-08-03T05:23:57.672" v="15358" actId="478"/>
          <ac:picMkLst>
            <pc:docMk/>
            <pc:sldMk cId="2445714276" sldId="309"/>
            <ac:picMk id="31" creationId="{0E984CC7-4C6D-4D8A-BBC9-503BFF479FFB}"/>
          </ac:picMkLst>
        </pc:picChg>
        <pc:picChg chg="del mod ord">
          <ac:chgData name="li bo" userId="86e360d6c7446f46" providerId="LiveId" clId="{57CAE9AC-2B83-4AFA-B4AD-9474DC866441}" dt="2022-08-03T05:25:54.558" v="15390" actId="478"/>
          <ac:picMkLst>
            <pc:docMk/>
            <pc:sldMk cId="2445714276" sldId="309"/>
            <ac:picMk id="33" creationId="{D75B99E4-4CB9-483B-8843-C37E88002948}"/>
          </ac:picMkLst>
        </pc:picChg>
        <pc:picChg chg="mod ord">
          <ac:chgData name="li bo" userId="86e360d6c7446f46" providerId="LiveId" clId="{57CAE9AC-2B83-4AFA-B4AD-9474DC866441}" dt="2022-08-03T05:26:23.654" v="15394" actId="1076"/>
          <ac:picMkLst>
            <pc:docMk/>
            <pc:sldMk cId="2445714276" sldId="309"/>
            <ac:picMk id="35" creationId="{A5753939-57A8-4E1E-B210-0EA3A0B4108F}"/>
          </ac:picMkLst>
        </pc:picChg>
      </pc:sldChg>
      <pc:sldChg chg="addSp delSp modSp add mod ord modAnim">
        <pc:chgData name="li bo" userId="86e360d6c7446f46" providerId="LiveId" clId="{57CAE9AC-2B83-4AFA-B4AD-9474DC866441}" dt="2022-08-31T14:54:15.565" v="35050"/>
        <pc:sldMkLst>
          <pc:docMk/>
          <pc:sldMk cId="2498867193" sldId="310"/>
        </pc:sldMkLst>
        <pc:spChg chg="mod">
          <ac:chgData name="li bo" userId="86e360d6c7446f46" providerId="LiveId" clId="{57CAE9AC-2B83-4AFA-B4AD-9474DC866441}" dt="2022-08-03T05:12:31.239" v="15250"/>
          <ac:spMkLst>
            <pc:docMk/>
            <pc:sldMk cId="2498867193" sldId="310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3T05:51:46.646" v="15662" actId="14100"/>
          <ac:spMkLst>
            <pc:docMk/>
            <pc:sldMk cId="2498867193" sldId="310"/>
            <ac:spMk id="3" creationId="{400792E5-9ED7-46C4-9C77-27C8DA7ECC9A}"/>
          </ac:spMkLst>
        </pc:spChg>
        <pc:spChg chg="add mod">
          <ac:chgData name="li bo" userId="86e360d6c7446f46" providerId="LiveId" clId="{57CAE9AC-2B83-4AFA-B4AD-9474DC866441}" dt="2022-08-03T08:12:48.005" v="16841" actId="20577"/>
          <ac:spMkLst>
            <pc:docMk/>
            <pc:sldMk cId="2498867193" sldId="310"/>
            <ac:spMk id="41" creationId="{8B8619AB-0089-45BC-A984-9480D3C4A46F}"/>
          </ac:spMkLst>
        </pc:spChg>
        <pc:grpChg chg="add del mod">
          <ac:chgData name="li bo" userId="86e360d6c7446f46" providerId="LiveId" clId="{57CAE9AC-2B83-4AFA-B4AD-9474DC866441}" dt="2022-08-04T15:07:11.712" v="21748" actId="478"/>
          <ac:grpSpMkLst>
            <pc:docMk/>
            <pc:sldMk cId="2498867193" sldId="310"/>
            <ac:grpSpMk id="39" creationId="{3F10FDE9-C990-486E-A6C3-D07A7E69D7EE}"/>
          </ac:grpSpMkLst>
        </pc:grpChg>
        <pc:picChg chg="del">
          <ac:chgData name="li bo" userId="86e360d6c7446f46" providerId="LiveId" clId="{57CAE9AC-2B83-4AFA-B4AD-9474DC866441}" dt="2022-08-03T02:18:22.470" v="14696" actId="478"/>
          <ac:picMkLst>
            <pc:docMk/>
            <pc:sldMk cId="2498867193" sldId="310"/>
            <ac:picMk id="5" creationId="{313D7F27-CE18-458E-8BDE-DA03C82C1844}"/>
          </ac:picMkLst>
        </pc:picChg>
        <pc:picChg chg="add del mod">
          <ac:chgData name="li bo" userId="86e360d6c7446f46" providerId="LiveId" clId="{57CAE9AC-2B83-4AFA-B4AD-9474DC866441}" dt="2022-08-03T05:25:29.120" v="15374" actId="478"/>
          <ac:picMkLst>
            <pc:docMk/>
            <pc:sldMk cId="2498867193" sldId="310"/>
            <ac:picMk id="6" creationId="{56A08B79-CB29-4635-9C02-50E04D8199ED}"/>
          </ac:picMkLst>
        </pc:picChg>
        <pc:picChg chg="del mod ord">
          <ac:chgData name="li bo" userId="86e360d6c7446f46" providerId="LiveId" clId="{57CAE9AC-2B83-4AFA-B4AD-9474DC866441}" dt="2022-08-03T05:30:27.211" v="15406" actId="478"/>
          <ac:picMkLst>
            <pc:docMk/>
            <pc:sldMk cId="2498867193" sldId="310"/>
            <ac:picMk id="7" creationId="{26D107F7-99F6-4C53-BE2F-83AB19A2A98B}"/>
          </ac:picMkLst>
        </pc:picChg>
        <pc:picChg chg="del mod ord">
          <ac:chgData name="li bo" userId="86e360d6c7446f46" providerId="LiveId" clId="{57CAE9AC-2B83-4AFA-B4AD-9474DC866441}" dt="2022-08-03T05:31:04.503" v="15420" actId="478"/>
          <ac:picMkLst>
            <pc:docMk/>
            <pc:sldMk cId="2498867193" sldId="310"/>
            <ac:picMk id="9" creationId="{D5726584-0037-4C47-B1DF-EBD04EF07ADF}"/>
          </ac:picMkLst>
        </pc:picChg>
        <pc:picChg chg="del mod ord">
          <ac:chgData name="li bo" userId="86e360d6c7446f46" providerId="LiveId" clId="{57CAE9AC-2B83-4AFA-B4AD-9474DC866441}" dt="2022-08-03T05:31:25.143" v="15434" actId="478"/>
          <ac:picMkLst>
            <pc:docMk/>
            <pc:sldMk cId="2498867193" sldId="310"/>
            <ac:picMk id="11" creationId="{8EAD9B11-3E8B-4C24-9D8C-7F315682408D}"/>
          </ac:picMkLst>
        </pc:picChg>
        <pc:picChg chg="mod ord">
          <ac:chgData name="li bo" userId="86e360d6c7446f46" providerId="LiveId" clId="{57CAE9AC-2B83-4AFA-B4AD-9474DC866441}" dt="2022-08-03T05:51:42.132" v="15661" actId="1076"/>
          <ac:picMkLst>
            <pc:docMk/>
            <pc:sldMk cId="2498867193" sldId="310"/>
            <ac:picMk id="13" creationId="{5BB1BE48-22BF-4E4C-A882-8409BDE8EB5D}"/>
          </ac:picMkLst>
        </pc:picChg>
        <pc:picChg chg="mod">
          <ac:chgData name="li bo" userId="86e360d6c7446f46" providerId="LiveId" clId="{57CAE9AC-2B83-4AFA-B4AD-9474DC866441}" dt="2022-08-03T05:51:42.132" v="15661" actId="1076"/>
          <ac:picMkLst>
            <pc:docMk/>
            <pc:sldMk cId="2498867193" sldId="310"/>
            <ac:picMk id="15" creationId="{A993DB34-AE4D-463C-BDC5-B0DB602ADBF1}"/>
          </ac:picMkLst>
        </pc:picChg>
        <pc:picChg chg="del mod">
          <ac:chgData name="li bo" userId="86e360d6c7446f46" providerId="LiveId" clId="{57CAE9AC-2B83-4AFA-B4AD-9474DC866441}" dt="2022-08-03T05:42:24.033" v="15563" actId="478"/>
          <ac:picMkLst>
            <pc:docMk/>
            <pc:sldMk cId="2498867193" sldId="310"/>
            <ac:picMk id="17" creationId="{DB1EF310-3FFB-4B5B-866B-E1B26311A568}"/>
          </ac:picMkLst>
        </pc:picChg>
        <pc:picChg chg="del mod ord">
          <ac:chgData name="li bo" userId="86e360d6c7446f46" providerId="LiveId" clId="{57CAE9AC-2B83-4AFA-B4AD-9474DC866441}" dt="2022-08-03T05:42:55.399" v="15577" actId="478"/>
          <ac:picMkLst>
            <pc:docMk/>
            <pc:sldMk cId="2498867193" sldId="310"/>
            <ac:picMk id="19" creationId="{64B39763-D828-4DA3-BD35-3A33748E2BA5}"/>
          </ac:picMkLst>
        </pc:picChg>
        <pc:picChg chg="del mod ord">
          <ac:chgData name="li bo" userId="86e360d6c7446f46" providerId="LiveId" clId="{57CAE9AC-2B83-4AFA-B4AD-9474DC866441}" dt="2022-08-03T05:43:11.701" v="15591" actId="478"/>
          <ac:picMkLst>
            <pc:docMk/>
            <pc:sldMk cId="2498867193" sldId="310"/>
            <ac:picMk id="21" creationId="{18536948-E0E6-4FCD-8FE7-C9A9FE30439B}"/>
          </ac:picMkLst>
        </pc:picChg>
        <pc:picChg chg="del mod ord">
          <ac:chgData name="li bo" userId="86e360d6c7446f46" providerId="LiveId" clId="{57CAE9AC-2B83-4AFA-B4AD-9474DC866441}" dt="2022-08-03T05:44:18.005" v="15605" actId="478"/>
          <ac:picMkLst>
            <pc:docMk/>
            <pc:sldMk cId="2498867193" sldId="310"/>
            <ac:picMk id="23" creationId="{300B5A78-A4DC-4750-BF90-AB5590E5BF89}"/>
          </ac:picMkLst>
        </pc:picChg>
        <pc:picChg chg="mod ord">
          <ac:chgData name="li bo" userId="86e360d6c7446f46" providerId="LiveId" clId="{57CAE9AC-2B83-4AFA-B4AD-9474DC866441}" dt="2022-08-03T05:51:42.132" v="15661" actId="1076"/>
          <ac:picMkLst>
            <pc:docMk/>
            <pc:sldMk cId="2498867193" sldId="310"/>
            <ac:picMk id="25" creationId="{4A2769FD-8A34-48BE-8162-F652545CB046}"/>
          </ac:picMkLst>
        </pc:picChg>
        <pc:picChg chg="del mod">
          <ac:chgData name="li bo" userId="86e360d6c7446f46" providerId="LiveId" clId="{57CAE9AC-2B83-4AFA-B4AD-9474DC866441}" dt="2022-08-03T05:51:23.201" v="15656" actId="478"/>
          <ac:picMkLst>
            <pc:docMk/>
            <pc:sldMk cId="2498867193" sldId="310"/>
            <ac:picMk id="27" creationId="{6A38FE4E-2ADC-447F-BB7B-341F9588C24B}"/>
          </ac:picMkLst>
        </pc:picChg>
        <pc:picChg chg="mod ord">
          <ac:chgData name="li bo" userId="86e360d6c7446f46" providerId="LiveId" clId="{57CAE9AC-2B83-4AFA-B4AD-9474DC866441}" dt="2022-08-03T05:51:42.132" v="15661" actId="1076"/>
          <ac:picMkLst>
            <pc:docMk/>
            <pc:sldMk cId="2498867193" sldId="310"/>
            <ac:picMk id="29" creationId="{61DB4544-8B17-471D-A622-3E617FA31FB3}"/>
          </ac:picMkLst>
        </pc:picChg>
        <pc:picChg chg="add mod">
          <ac:chgData name="li bo" userId="86e360d6c7446f46" providerId="LiveId" clId="{57CAE9AC-2B83-4AFA-B4AD-9474DC866441}" dt="2022-08-03T05:56:05.224" v="15709" actId="164"/>
          <ac:picMkLst>
            <pc:docMk/>
            <pc:sldMk cId="2498867193" sldId="310"/>
            <ac:picMk id="31" creationId="{364593F3-5DE5-48FF-A987-21EEE341AE1B}"/>
          </ac:picMkLst>
        </pc:picChg>
        <pc:picChg chg="del mod">
          <ac:chgData name="li bo" userId="86e360d6c7446f46" providerId="LiveId" clId="{57CAE9AC-2B83-4AFA-B4AD-9474DC866441}" dt="2022-08-03T05:55:37.937" v="15690" actId="478"/>
          <ac:picMkLst>
            <pc:docMk/>
            <pc:sldMk cId="2498867193" sldId="310"/>
            <ac:picMk id="33" creationId="{B5ED4F46-A51D-430A-8393-474FDD8E77B4}"/>
          </ac:picMkLst>
        </pc:picChg>
        <pc:picChg chg="mod ord">
          <ac:chgData name="li bo" userId="86e360d6c7446f46" providerId="LiveId" clId="{57CAE9AC-2B83-4AFA-B4AD-9474DC866441}" dt="2022-08-03T05:56:05.224" v="15709" actId="164"/>
          <ac:picMkLst>
            <pc:docMk/>
            <pc:sldMk cId="2498867193" sldId="310"/>
            <ac:picMk id="35" creationId="{AEBCA484-372E-4281-B17D-77C27B7A2384}"/>
          </ac:picMkLst>
        </pc:picChg>
        <pc:picChg chg="add del mod">
          <ac:chgData name="li bo" userId="86e360d6c7446f46" providerId="LiveId" clId="{57CAE9AC-2B83-4AFA-B4AD-9474DC866441}" dt="2022-08-03T05:55:59.777" v="15706" actId="478"/>
          <ac:picMkLst>
            <pc:docMk/>
            <pc:sldMk cId="2498867193" sldId="310"/>
            <ac:picMk id="36" creationId="{EBA3CA68-304C-4A03-BA5C-803A0B156910}"/>
          </ac:picMkLst>
        </pc:picChg>
        <pc:picChg chg="mod ord">
          <ac:chgData name="li bo" userId="86e360d6c7446f46" providerId="LiveId" clId="{57CAE9AC-2B83-4AFA-B4AD-9474DC866441}" dt="2022-08-03T05:56:05.224" v="15709" actId="164"/>
          <ac:picMkLst>
            <pc:docMk/>
            <pc:sldMk cId="2498867193" sldId="310"/>
            <ac:picMk id="38" creationId="{352B6D9B-74A4-4E67-B62C-03DDEC795B70}"/>
          </ac:picMkLst>
        </pc:picChg>
        <pc:picChg chg="add mod">
          <ac:chgData name="li bo" userId="86e360d6c7446f46" providerId="LiveId" clId="{57CAE9AC-2B83-4AFA-B4AD-9474DC866441}" dt="2022-08-04T15:07:31.116" v="21751" actId="1076"/>
          <ac:picMkLst>
            <pc:docMk/>
            <pc:sldMk cId="2498867193" sldId="310"/>
            <ac:picMk id="43" creationId="{26FAB146-4593-4BEE-8D44-2CC37E8A428E}"/>
          </ac:picMkLst>
        </pc:picChg>
      </pc:sldChg>
      <pc:sldChg chg="addSp delSp modSp add mod modAnim modNotesTx">
        <pc:chgData name="li bo" userId="86e360d6c7446f46" providerId="LiveId" clId="{57CAE9AC-2B83-4AFA-B4AD-9474DC866441}" dt="2022-08-31T14:54:37.298" v="35054"/>
        <pc:sldMkLst>
          <pc:docMk/>
          <pc:sldMk cId="1066848930" sldId="311"/>
        </pc:sldMkLst>
        <pc:spChg chg="del mod">
          <ac:chgData name="li bo" userId="86e360d6c7446f46" providerId="LiveId" clId="{57CAE9AC-2B83-4AFA-B4AD-9474DC866441}" dt="2022-08-03T06:17:34.055" v="15778" actId="478"/>
          <ac:spMkLst>
            <pc:docMk/>
            <pc:sldMk cId="1066848930" sldId="311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8-03T06:17:38.989" v="15779" actId="478"/>
          <ac:spMkLst>
            <pc:docMk/>
            <pc:sldMk cId="1066848930" sldId="311"/>
            <ac:spMk id="7" creationId="{821F46E4-B161-427D-B735-8FB09FC66257}"/>
          </ac:spMkLst>
        </pc:spChg>
        <pc:spChg chg="add mod">
          <ac:chgData name="li bo" userId="86e360d6c7446f46" providerId="LiveId" clId="{57CAE9AC-2B83-4AFA-B4AD-9474DC866441}" dt="2022-08-03T07:56:31.095" v="16756" actId="20577"/>
          <ac:spMkLst>
            <pc:docMk/>
            <pc:sldMk cId="1066848930" sldId="311"/>
            <ac:spMk id="13" creationId="{34A27CBD-7E6C-40A0-B5C6-FFB0C06BFF9D}"/>
          </ac:spMkLst>
        </pc:spChg>
        <pc:picChg chg="add mod">
          <ac:chgData name="li bo" userId="86e360d6c7446f46" providerId="LiveId" clId="{57CAE9AC-2B83-4AFA-B4AD-9474DC866441}" dt="2022-08-03T06:44:31.299" v="16321" actId="14100"/>
          <ac:picMkLst>
            <pc:docMk/>
            <pc:sldMk cId="1066848930" sldId="311"/>
            <ac:picMk id="5" creationId="{AE05E0CE-AF7C-4B54-B7CE-33C43EA9E93B}"/>
          </ac:picMkLst>
        </pc:picChg>
        <pc:picChg chg="add del mod">
          <ac:chgData name="li bo" userId="86e360d6c7446f46" providerId="LiveId" clId="{57CAE9AC-2B83-4AFA-B4AD-9474DC866441}" dt="2022-08-03T06:55:26.529" v="16530" actId="478"/>
          <ac:picMkLst>
            <pc:docMk/>
            <pc:sldMk cId="1066848930" sldId="311"/>
            <ac:picMk id="9" creationId="{396045DE-174E-4A8F-A05F-014F20759213}"/>
          </ac:picMkLst>
        </pc:picChg>
        <pc:picChg chg="add mod">
          <ac:chgData name="li bo" userId="86e360d6c7446f46" providerId="LiveId" clId="{57CAE9AC-2B83-4AFA-B4AD-9474DC866441}" dt="2022-08-03T06:56:03.725" v="16537" actId="1076"/>
          <ac:picMkLst>
            <pc:docMk/>
            <pc:sldMk cId="1066848930" sldId="311"/>
            <ac:picMk id="11" creationId="{711AC5A5-EF7F-444C-A633-2FAC88824A28}"/>
          </ac:picMkLst>
        </pc:picChg>
        <pc:picChg chg="del">
          <ac:chgData name="li bo" userId="86e360d6c7446f46" providerId="LiveId" clId="{57CAE9AC-2B83-4AFA-B4AD-9474DC866441}" dt="2022-08-03T05:58:49.635" v="15776" actId="478"/>
          <ac:picMkLst>
            <pc:docMk/>
            <pc:sldMk cId="1066848930" sldId="311"/>
            <ac:picMk id="14" creationId="{F7155370-4E49-4943-A009-26467623FDDA}"/>
          </ac:picMkLst>
        </pc:picChg>
        <pc:picChg chg="del mod">
          <ac:chgData name="li bo" userId="86e360d6c7446f46" providerId="LiveId" clId="{57CAE9AC-2B83-4AFA-B4AD-9474DC866441}" dt="2022-08-03T05:58:48.614" v="15774" actId="478"/>
          <ac:picMkLst>
            <pc:docMk/>
            <pc:sldMk cId="1066848930" sldId="311"/>
            <ac:picMk id="27" creationId="{3DD9C6CA-8579-46D8-B681-59EC82916140}"/>
          </ac:picMkLst>
        </pc:picChg>
        <pc:picChg chg="del">
          <ac:chgData name="li bo" userId="86e360d6c7446f46" providerId="LiveId" clId="{57CAE9AC-2B83-4AFA-B4AD-9474DC866441}" dt="2022-08-03T05:58:49.173" v="15775" actId="478"/>
          <ac:picMkLst>
            <pc:docMk/>
            <pc:sldMk cId="1066848930" sldId="311"/>
            <ac:picMk id="35" creationId="{A5753939-57A8-4E1E-B210-0EA3A0B4108F}"/>
          </ac:picMkLst>
        </pc:picChg>
      </pc:sldChg>
      <pc:sldChg chg="addSp delSp modSp add mod modNotesTx">
        <pc:chgData name="li bo" userId="86e360d6c7446f46" providerId="LiveId" clId="{57CAE9AC-2B83-4AFA-B4AD-9474DC866441}" dt="2022-08-04T01:29:27.983" v="17383" actId="20577"/>
        <pc:sldMkLst>
          <pc:docMk/>
          <pc:sldMk cId="1426155169" sldId="312"/>
        </pc:sldMkLst>
        <pc:spChg chg="mod">
          <ac:chgData name="li bo" userId="86e360d6c7446f46" providerId="LiveId" clId="{57CAE9AC-2B83-4AFA-B4AD-9474DC866441}" dt="2022-08-04T01:29:27.983" v="17383" actId="20577"/>
          <ac:spMkLst>
            <pc:docMk/>
            <pc:sldMk cId="1426155169" sldId="312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3T06:39:05.165" v="16078" actId="1076"/>
          <ac:spMkLst>
            <pc:docMk/>
            <pc:sldMk cId="1426155169" sldId="312"/>
            <ac:spMk id="10" creationId="{E28C62F7-1671-49CB-A9DA-B91B727F9407}"/>
          </ac:spMkLst>
        </pc:spChg>
        <pc:spChg chg="add del">
          <ac:chgData name="li bo" userId="86e360d6c7446f46" providerId="LiveId" clId="{57CAE9AC-2B83-4AFA-B4AD-9474DC866441}" dt="2022-08-03T06:43:10.621" v="16242" actId="22"/>
          <ac:spMkLst>
            <pc:docMk/>
            <pc:sldMk cId="1426155169" sldId="312"/>
            <ac:spMk id="11" creationId="{AD48A07C-D057-4910-AB12-1B05183A1E2E}"/>
          </ac:spMkLst>
        </pc:spChg>
        <pc:spChg chg="del">
          <ac:chgData name="li bo" userId="86e360d6c7446f46" providerId="LiveId" clId="{57CAE9AC-2B83-4AFA-B4AD-9474DC866441}" dt="2022-08-03T06:37:20.211" v="16047" actId="478"/>
          <ac:spMkLst>
            <pc:docMk/>
            <pc:sldMk cId="1426155169" sldId="312"/>
            <ac:spMk id="13" creationId="{34A27CBD-7E6C-40A0-B5C6-FFB0C06BFF9D}"/>
          </ac:spMkLst>
        </pc:spChg>
        <pc:picChg chg="add mod">
          <ac:chgData name="li bo" userId="86e360d6c7446f46" providerId="LiveId" clId="{57CAE9AC-2B83-4AFA-B4AD-9474DC866441}" dt="2022-08-03T06:37:51.548" v="16055" actId="1076"/>
          <ac:picMkLst>
            <pc:docMk/>
            <pc:sldMk cId="1426155169" sldId="312"/>
            <ac:picMk id="4" creationId="{4C566416-71A2-4607-BD17-4046BF9EB9FD}"/>
          </ac:picMkLst>
        </pc:picChg>
        <pc:picChg chg="del">
          <ac:chgData name="li bo" userId="86e360d6c7446f46" providerId="LiveId" clId="{57CAE9AC-2B83-4AFA-B4AD-9474DC866441}" dt="2022-08-03T06:37:20.531" v="16048" actId="478"/>
          <ac:picMkLst>
            <pc:docMk/>
            <pc:sldMk cId="1426155169" sldId="312"/>
            <ac:picMk id="5" creationId="{AE05E0CE-AF7C-4B54-B7CE-33C43EA9E93B}"/>
          </ac:picMkLst>
        </pc:picChg>
        <pc:picChg chg="del">
          <ac:chgData name="li bo" userId="86e360d6c7446f46" providerId="LiveId" clId="{57CAE9AC-2B83-4AFA-B4AD-9474DC866441}" dt="2022-08-03T06:37:18.661" v="16046" actId="478"/>
          <ac:picMkLst>
            <pc:docMk/>
            <pc:sldMk cId="1426155169" sldId="312"/>
            <ac:picMk id="9" creationId="{396045DE-174E-4A8F-A05F-014F20759213}"/>
          </ac:picMkLst>
        </pc:picChg>
      </pc:sldChg>
      <pc:sldChg chg="addSp delSp modSp add mod modAnim modNotesTx">
        <pc:chgData name="li bo" userId="86e360d6c7446f46" providerId="LiveId" clId="{57CAE9AC-2B83-4AFA-B4AD-9474DC866441}" dt="2022-08-31T14:56:48.270" v="35060"/>
        <pc:sldMkLst>
          <pc:docMk/>
          <pc:sldMk cId="1878528773" sldId="313"/>
        </pc:sldMkLst>
        <pc:spChg chg="mod">
          <ac:chgData name="li bo" userId="86e360d6c7446f46" providerId="LiveId" clId="{57CAE9AC-2B83-4AFA-B4AD-9474DC866441}" dt="2022-08-03T06:53:01.555" v="16529" actId="20577"/>
          <ac:spMkLst>
            <pc:docMk/>
            <pc:sldMk cId="1878528773" sldId="313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31T06:22:11.539" v="34890" actId="20577"/>
          <ac:spMkLst>
            <pc:docMk/>
            <pc:sldMk cId="1878528773" sldId="313"/>
            <ac:spMk id="7" creationId="{566809A5-2E2B-4F36-A51B-AA6FEA7302A0}"/>
          </ac:spMkLst>
        </pc:spChg>
        <pc:spChg chg="del">
          <ac:chgData name="li bo" userId="86e360d6c7446f46" providerId="LiveId" clId="{57CAE9AC-2B83-4AFA-B4AD-9474DC866441}" dt="2022-08-03T06:43:49.842" v="16251" actId="478"/>
          <ac:spMkLst>
            <pc:docMk/>
            <pc:sldMk cId="1878528773" sldId="313"/>
            <ac:spMk id="10" creationId="{E28C62F7-1671-49CB-A9DA-B91B727F9407}"/>
          </ac:spMkLst>
        </pc:spChg>
        <pc:picChg chg="del">
          <ac:chgData name="li bo" userId="86e360d6c7446f46" providerId="LiveId" clId="{57CAE9AC-2B83-4AFA-B4AD-9474DC866441}" dt="2022-08-03T06:43:46.890" v="16250" actId="478"/>
          <ac:picMkLst>
            <pc:docMk/>
            <pc:sldMk cId="1878528773" sldId="313"/>
            <ac:picMk id="4" creationId="{4C566416-71A2-4607-BD17-4046BF9EB9FD}"/>
          </ac:picMkLst>
        </pc:picChg>
        <pc:picChg chg="add mod">
          <ac:chgData name="li bo" userId="86e360d6c7446f46" providerId="LiveId" clId="{57CAE9AC-2B83-4AFA-B4AD-9474DC866441}" dt="2022-08-03T06:51:05.937" v="16466" actId="1076"/>
          <ac:picMkLst>
            <pc:docMk/>
            <pc:sldMk cId="1878528773" sldId="313"/>
            <ac:picMk id="5" creationId="{3093A534-21DD-4EF8-A1AA-B31A06A79C7B}"/>
          </ac:picMkLst>
        </pc:picChg>
        <pc:picChg chg="del mod">
          <ac:chgData name="li bo" userId="86e360d6c7446f46" providerId="LiveId" clId="{57CAE9AC-2B83-4AFA-B4AD-9474DC866441}" dt="2022-08-03T06:49:58.843" v="16434" actId="478"/>
          <ac:picMkLst>
            <pc:docMk/>
            <pc:sldMk cId="1878528773" sldId="313"/>
            <ac:picMk id="8" creationId="{459E0A3E-399F-41B8-AC57-47D189177E74}"/>
          </ac:picMkLst>
        </pc:picChg>
        <pc:picChg chg="del mod ord">
          <ac:chgData name="li bo" userId="86e360d6c7446f46" providerId="LiveId" clId="{57CAE9AC-2B83-4AFA-B4AD-9474DC866441}" dt="2022-08-06T10:56:19.245" v="27929" actId="478"/>
          <ac:picMkLst>
            <pc:docMk/>
            <pc:sldMk cId="1878528773" sldId="313"/>
            <ac:picMk id="11" creationId="{34605F24-289D-4A35-946A-68552D03DFCC}"/>
          </ac:picMkLst>
        </pc:picChg>
        <pc:picChg chg="del mod">
          <ac:chgData name="li bo" userId="86e360d6c7446f46" providerId="LiveId" clId="{57CAE9AC-2B83-4AFA-B4AD-9474DC866441}" dt="2022-08-06T10:56:37.895" v="27943" actId="478"/>
          <ac:picMkLst>
            <pc:docMk/>
            <pc:sldMk cId="1878528773" sldId="313"/>
            <ac:picMk id="13" creationId="{F50AD1F9-006C-417F-8FF9-74D696E1D791}"/>
          </ac:picMkLst>
        </pc:picChg>
        <pc:picChg chg="mod ord">
          <ac:chgData name="li bo" userId="86e360d6c7446f46" providerId="LiveId" clId="{57CAE9AC-2B83-4AFA-B4AD-9474DC866441}" dt="2022-08-06T10:56:19.245" v="27931" actId="962"/>
          <ac:picMkLst>
            <pc:docMk/>
            <pc:sldMk cId="1878528773" sldId="313"/>
            <ac:picMk id="15" creationId="{C471FF94-220F-4950-B009-5099E4248751}"/>
          </ac:picMkLst>
        </pc:picChg>
        <pc:picChg chg="mod ord">
          <ac:chgData name="li bo" userId="86e360d6c7446f46" providerId="LiveId" clId="{57CAE9AC-2B83-4AFA-B4AD-9474DC866441}" dt="2022-08-06T10:56:37.895" v="27945" actId="962"/>
          <ac:picMkLst>
            <pc:docMk/>
            <pc:sldMk cId="1878528773" sldId="313"/>
            <ac:picMk id="17" creationId="{7DB1F910-E60F-4AF9-A606-E67EF2334131}"/>
          </ac:picMkLst>
        </pc:picChg>
      </pc:sldChg>
      <pc:sldChg chg="addSp delSp modSp add mod">
        <pc:chgData name="li bo" userId="86e360d6c7446f46" providerId="LiveId" clId="{57CAE9AC-2B83-4AFA-B4AD-9474DC866441}" dt="2022-08-04T02:39:26.913" v="17920" actId="20577"/>
        <pc:sldMkLst>
          <pc:docMk/>
          <pc:sldMk cId="1099435666" sldId="314"/>
        </pc:sldMkLst>
        <pc:spChg chg="mod">
          <ac:chgData name="li bo" userId="86e360d6c7446f46" providerId="LiveId" clId="{57CAE9AC-2B83-4AFA-B4AD-9474DC866441}" dt="2022-08-04T02:39:26.913" v="17920" actId="20577"/>
          <ac:spMkLst>
            <pc:docMk/>
            <pc:sldMk cId="1099435666" sldId="314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8-03T07:45:20.662" v="16574" actId="478"/>
          <ac:spMkLst>
            <pc:docMk/>
            <pc:sldMk cId="1099435666" sldId="314"/>
            <ac:spMk id="4" creationId="{479A5411-59B9-4410-84A7-05DC6926AC2F}"/>
          </ac:spMkLst>
        </pc:spChg>
        <pc:spChg chg="del">
          <ac:chgData name="li bo" userId="86e360d6c7446f46" providerId="LiveId" clId="{57CAE9AC-2B83-4AFA-B4AD-9474DC866441}" dt="2022-08-03T07:45:17.921" v="16573" actId="478"/>
          <ac:spMkLst>
            <pc:docMk/>
            <pc:sldMk cId="1099435666" sldId="314"/>
            <ac:spMk id="7" creationId="{566809A5-2E2B-4F36-A51B-AA6FEA7302A0}"/>
          </ac:spMkLst>
        </pc:spChg>
        <pc:spChg chg="add mod">
          <ac:chgData name="li bo" userId="86e360d6c7446f46" providerId="LiveId" clId="{57CAE9AC-2B83-4AFA-B4AD-9474DC866441}" dt="2022-08-03T07:46:24.034" v="16590" actId="2711"/>
          <ac:spMkLst>
            <pc:docMk/>
            <pc:sldMk cId="1099435666" sldId="314"/>
            <ac:spMk id="12" creationId="{5D04A6C2-6240-4CE4-9E2F-EC1C8BB635FB}"/>
          </ac:spMkLst>
        </pc:spChg>
        <pc:spChg chg="add del">
          <ac:chgData name="li bo" userId="86e360d6c7446f46" providerId="LiveId" clId="{57CAE9AC-2B83-4AFA-B4AD-9474DC866441}" dt="2022-08-03T07:48:40.603" v="16592" actId="22"/>
          <ac:spMkLst>
            <pc:docMk/>
            <pc:sldMk cId="1099435666" sldId="314"/>
            <ac:spMk id="14" creationId="{2D730448-9FB8-47DC-A0BD-2793958E5211}"/>
          </ac:spMkLst>
        </pc:spChg>
        <pc:picChg chg="del">
          <ac:chgData name="li bo" userId="86e360d6c7446f46" providerId="LiveId" clId="{57CAE9AC-2B83-4AFA-B4AD-9474DC866441}" dt="2022-08-03T07:45:22.150" v="16577" actId="478"/>
          <ac:picMkLst>
            <pc:docMk/>
            <pc:sldMk cId="1099435666" sldId="314"/>
            <ac:picMk id="5" creationId="{3093A534-21DD-4EF8-A1AA-B31A06A79C7B}"/>
          </ac:picMkLst>
        </pc:picChg>
        <pc:picChg chg="add mod">
          <ac:chgData name="li bo" userId="86e360d6c7446f46" providerId="LiveId" clId="{57CAE9AC-2B83-4AFA-B4AD-9474DC866441}" dt="2022-08-03T07:46:10.408" v="16586" actId="1076"/>
          <ac:picMkLst>
            <pc:docMk/>
            <pc:sldMk cId="1099435666" sldId="314"/>
            <ac:picMk id="8" creationId="{F071CF8F-0509-4C64-BC26-0165A0687310}"/>
          </ac:picMkLst>
        </pc:picChg>
        <pc:picChg chg="del">
          <ac:chgData name="li bo" userId="86e360d6c7446f46" providerId="LiveId" clId="{57CAE9AC-2B83-4AFA-B4AD-9474DC866441}" dt="2022-08-03T07:45:21.806" v="16576" actId="478"/>
          <ac:picMkLst>
            <pc:docMk/>
            <pc:sldMk cId="1099435666" sldId="314"/>
            <ac:picMk id="11" creationId="{34605F24-289D-4A35-946A-68552D03DFCC}"/>
          </ac:picMkLst>
        </pc:picChg>
        <pc:picChg chg="del">
          <ac:chgData name="li bo" userId="86e360d6c7446f46" providerId="LiveId" clId="{57CAE9AC-2B83-4AFA-B4AD-9474DC866441}" dt="2022-08-03T07:45:21.174" v="16575" actId="478"/>
          <ac:picMkLst>
            <pc:docMk/>
            <pc:sldMk cId="1099435666" sldId="314"/>
            <ac:picMk id="13" creationId="{F50AD1F9-006C-417F-8FF9-74D696E1D791}"/>
          </ac:picMkLst>
        </pc:picChg>
      </pc:sldChg>
      <pc:sldChg chg="addSp delSp modSp add mod">
        <pc:chgData name="li bo" userId="86e360d6c7446f46" providerId="LiveId" clId="{57CAE9AC-2B83-4AFA-B4AD-9474DC866441}" dt="2022-08-04T02:39:34.825" v="17933" actId="20577"/>
        <pc:sldMkLst>
          <pc:docMk/>
          <pc:sldMk cId="2761625580" sldId="315"/>
        </pc:sldMkLst>
        <pc:spChg chg="mod">
          <ac:chgData name="li bo" userId="86e360d6c7446f46" providerId="LiveId" clId="{57CAE9AC-2B83-4AFA-B4AD-9474DC866441}" dt="2022-08-04T02:39:34.825" v="17933" actId="20577"/>
          <ac:spMkLst>
            <pc:docMk/>
            <pc:sldMk cId="2761625580" sldId="315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8-03T07:48:53.944" v="16598" actId="478"/>
          <ac:spMkLst>
            <pc:docMk/>
            <pc:sldMk cId="2761625580" sldId="315"/>
            <ac:spMk id="12" creationId="{5D04A6C2-6240-4CE4-9E2F-EC1C8BB635FB}"/>
          </ac:spMkLst>
        </pc:spChg>
        <pc:spChg chg="add mod">
          <ac:chgData name="li bo" userId="86e360d6c7446f46" providerId="LiveId" clId="{57CAE9AC-2B83-4AFA-B4AD-9474DC866441}" dt="2022-08-03T07:53:41.158" v="16727" actId="14100"/>
          <ac:spMkLst>
            <pc:docMk/>
            <pc:sldMk cId="2761625580" sldId="315"/>
            <ac:spMk id="14" creationId="{546408CD-D1CC-4068-8D43-E87F2E6FE2C5}"/>
          </ac:spMkLst>
        </pc:spChg>
        <pc:grpChg chg="add mod">
          <ac:chgData name="li bo" userId="86e360d6c7446f46" providerId="LiveId" clId="{57CAE9AC-2B83-4AFA-B4AD-9474DC866441}" dt="2022-08-03T07:51:48.229" v="16630" actId="1076"/>
          <ac:grpSpMkLst>
            <pc:docMk/>
            <pc:sldMk cId="2761625580" sldId="315"/>
            <ac:grpSpMk id="10" creationId="{EEB2F5CB-F30C-4B92-ACE6-D72F776BA15A}"/>
          </ac:grpSpMkLst>
        </pc:grpChg>
        <pc:picChg chg="add mod">
          <ac:chgData name="li bo" userId="86e360d6c7446f46" providerId="LiveId" clId="{57CAE9AC-2B83-4AFA-B4AD-9474DC866441}" dt="2022-08-03T07:51:05.957" v="16628" actId="164"/>
          <ac:picMkLst>
            <pc:docMk/>
            <pc:sldMk cId="2761625580" sldId="315"/>
            <ac:picMk id="4" creationId="{0888A31E-8D9E-4F9A-8C08-CF668F25D3D8}"/>
          </ac:picMkLst>
        </pc:picChg>
        <pc:picChg chg="add del">
          <ac:chgData name="li bo" userId="86e360d6c7446f46" providerId="LiveId" clId="{57CAE9AC-2B83-4AFA-B4AD-9474DC866441}" dt="2022-08-03T07:50:00.194" v="16611" actId="22"/>
          <ac:picMkLst>
            <pc:docMk/>
            <pc:sldMk cId="2761625580" sldId="315"/>
            <ac:picMk id="6" creationId="{D4B79A2F-EFAE-4757-A0CE-8585F186F7BE}"/>
          </ac:picMkLst>
        </pc:picChg>
        <pc:picChg chg="del">
          <ac:chgData name="li bo" userId="86e360d6c7446f46" providerId="LiveId" clId="{57CAE9AC-2B83-4AFA-B4AD-9474DC866441}" dt="2022-08-03T07:48:45.367" v="16594" actId="478"/>
          <ac:picMkLst>
            <pc:docMk/>
            <pc:sldMk cId="2761625580" sldId="315"/>
            <ac:picMk id="8" creationId="{F071CF8F-0509-4C64-BC26-0165A0687310}"/>
          </ac:picMkLst>
        </pc:picChg>
        <pc:picChg chg="add mod">
          <ac:chgData name="li bo" userId="86e360d6c7446f46" providerId="LiveId" clId="{57CAE9AC-2B83-4AFA-B4AD-9474DC866441}" dt="2022-08-03T07:51:05.957" v="16628" actId="164"/>
          <ac:picMkLst>
            <pc:docMk/>
            <pc:sldMk cId="2761625580" sldId="315"/>
            <ac:picMk id="9" creationId="{345F7EB7-EAAA-462D-8CC4-D83960157EFB}"/>
          </ac:picMkLst>
        </pc:picChg>
        <pc:picChg chg="add mod">
          <ac:chgData name="li bo" userId="86e360d6c7446f46" providerId="LiveId" clId="{57CAE9AC-2B83-4AFA-B4AD-9474DC866441}" dt="2022-08-03T07:53:16.007" v="16723" actId="1076"/>
          <ac:picMkLst>
            <pc:docMk/>
            <pc:sldMk cId="2761625580" sldId="315"/>
            <ac:picMk id="13" creationId="{A8BD3EE0-9E64-43DE-9A81-137ADEE4F6FE}"/>
          </ac:picMkLst>
        </pc:picChg>
      </pc:sldChg>
      <pc:sldChg chg="addSp delSp modSp add mod modAnim">
        <pc:chgData name="li bo" userId="86e360d6c7446f46" providerId="LiveId" clId="{57CAE9AC-2B83-4AFA-B4AD-9474DC866441}" dt="2022-09-08T12:25:58.689" v="35270"/>
        <pc:sldMkLst>
          <pc:docMk/>
          <pc:sldMk cId="2535721344" sldId="316"/>
        </pc:sldMkLst>
        <pc:spChg chg="mod">
          <ac:chgData name="li bo" userId="86e360d6c7446f46" providerId="LiveId" clId="{57CAE9AC-2B83-4AFA-B4AD-9474DC866441}" dt="2022-08-05T03:53:59.874" v="21984" actId="20577"/>
          <ac:spMkLst>
            <pc:docMk/>
            <pc:sldMk cId="2535721344" sldId="316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4T14:45:35.556" v="21274" actId="2710"/>
          <ac:spMkLst>
            <pc:docMk/>
            <pc:sldMk cId="2535721344" sldId="316"/>
            <ac:spMk id="8" creationId="{38D9AD5B-A88D-4E5D-A9E0-6B367A35E965}"/>
          </ac:spMkLst>
        </pc:spChg>
        <pc:spChg chg="del">
          <ac:chgData name="li bo" userId="86e360d6c7446f46" providerId="LiveId" clId="{57CAE9AC-2B83-4AFA-B4AD-9474DC866441}" dt="2022-08-03T08:09:54.581" v="16761" actId="478"/>
          <ac:spMkLst>
            <pc:docMk/>
            <pc:sldMk cId="2535721344" sldId="316"/>
            <ac:spMk id="14" creationId="{546408CD-D1CC-4068-8D43-E87F2E6FE2C5}"/>
          </ac:spMkLst>
        </pc:spChg>
        <pc:grpChg chg="del">
          <ac:chgData name="li bo" userId="86e360d6c7446f46" providerId="LiveId" clId="{57CAE9AC-2B83-4AFA-B4AD-9474DC866441}" dt="2022-08-03T08:09:51.150" v="16758" actId="478"/>
          <ac:grpSpMkLst>
            <pc:docMk/>
            <pc:sldMk cId="2535721344" sldId="316"/>
            <ac:grpSpMk id="10" creationId="{EEB2F5CB-F30C-4B92-ACE6-D72F776BA15A}"/>
          </ac:grpSpMkLst>
        </pc:grpChg>
        <pc:picChg chg="del mod ord">
          <ac:chgData name="li bo" userId="86e360d6c7446f46" providerId="LiveId" clId="{57CAE9AC-2B83-4AFA-B4AD-9474DC866441}" dt="2022-08-04T14:36:58.789" v="21001" actId="478"/>
          <ac:picMkLst>
            <pc:docMk/>
            <pc:sldMk cId="2535721344" sldId="316"/>
            <ac:picMk id="5" creationId="{8F1C08CE-1745-4DC6-97C0-75A22ACF1791}"/>
          </ac:picMkLst>
        </pc:picChg>
        <pc:picChg chg="del mod ord">
          <ac:chgData name="li bo" userId="86e360d6c7446f46" providerId="LiveId" clId="{57CAE9AC-2B83-4AFA-B4AD-9474DC866441}" dt="2022-08-04T14:38:04.420" v="21015" actId="478"/>
          <ac:picMkLst>
            <pc:docMk/>
            <pc:sldMk cId="2535721344" sldId="316"/>
            <ac:picMk id="7" creationId="{4E3C14B2-A8EE-4CF8-9554-B48561AB5E0A}"/>
          </ac:picMkLst>
        </pc:picChg>
        <pc:picChg chg="add del mod">
          <ac:chgData name="li bo" userId="86e360d6c7446f46" providerId="LiveId" clId="{57CAE9AC-2B83-4AFA-B4AD-9474DC866441}" dt="2022-08-04T14:35:42.849" v="20986" actId="478"/>
          <ac:picMkLst>
            <pc:docMk/>
            <pc:sldMk cId="2535721344" sldId="316"/>
            <ac:picMk id="11" creationId="{F8C96DCD-C002-45F3-BA73-40DC26260401}"/>
          </ac:picMkLst>
        </pc:picChg>
        <pc:picChg chg="del mod">
          <ac:chgData name="li bo" userId="86e360d6c7446f46" providerId="LiveId" clId="{57CAE9AC-2B83-4AFA-B4AD-9474DC866441}" dt="2022-08-03T08:09:51.725" v="16760" actId="478"/>
          <ac:picMkLst>
            <pc:docMk/>
            <pc:sldMk cId="2535721344" sldId="316"/>
            <ac:picMk id="13" creationId="{A8BD3EE0-9E64-43DE-9A81-137ADEE4F6FE}"/>
          </ac:picMkLst>
        </pc:picChg>
        <pc:picChg chg="del mod ord">
          <ac:chgData name="li bo" userId="86e360d6c7446f46" providerId="LiveId" clId="{57CAE9AC-2B83-4AFA-B4AD-9474DC866441}" dt="2022-08-04T14:38:40.933" v="21048" actId="478"/>
          <ac:picMkLst>
            <pc:docMk/>
            <pc:sldMk cId="2535721344" sldId="316"/>
            <ac:picMk id="15" creationId="{BE14D256-0D79-4312-8463-62BD507D3EEA}"/>
          </ac:picMkLst>
        </pc:picChg>
        <pc:picChg chg="mod ord">
          <ac:chgData name="li bo" userId="86e360d6c7446f46" providerId="LiveId" clId="{57CAE9AC-2B83-4AFA-B4AD-9474DC866441}" dt="2022-08-04T14:39:58.105" v="21099" actId="1076"/>
          <ac:picMkLst>
            <pc:docMk/>
            <pc:sldMk cId="2535721344" sldId="316"/>
            <ac:picMk id="17" creationId="{5F4CB924-C4FE-41C8-9EB6-A6CF79EFA7D3}"/>
          </ac:picMkLst>
        </pc:picChg>
        <pc:picChg chg="add del mod">
          <ac:chgData name="li bo" userId="86e360d6c7446f46" providerId="LiveId" clId="{57CAE9AC-2B83-4AFA-B4AD-9474DC866441}" dt="2022-08-04T14:40:26.778" v="21111" actId="478"/>
          <ac:picMkLst>
            <pc:docMk/>
            <pc:sldMk cId="2535721344" sldId="316"/>
            <ac:picMk id="18" creationId="{4A0D395A-4607-4AB0-B495-D14BA1021386}"/>
          </ac:picMkLst>
        </pc:picChg>
        <pc:picChg chg="del mod ord">
          <ac:chgData name="li bo" userId="86e360d6c7446f46" providerId="LiveId" clId="{57CAE9AC-2B83-4AFA-B4AD-9474DC866441}" dt="2022-08-04T14:40:57.507" v="21125" actId="478"/>
          <ac:picMkLst>
            <pc:docMk/>
            <pc:sldMk cId="2535721344" sldId="316"/>
            <ac:picMk id="20" creationId="{AA97521D-ABA2-443B-9BAC-05A13C3E4A97}"/>
          </ac:picMkLst>
        </pc:picChg>
        <pc:picChg chg="del mod ord">
          <ac:chgData name="li bo" userId="86e360d6c7446f46" providerId="LiveId" clId="{57CAE9AC-2B83-4AFA-B4AD-9474DC866441}" dt="2022-08-04T14:41:13.872" v="21139" actId="478"/>
          <ac:picMkLst>
            <pc:docMk/>
            <pc:sldMk cId="2535721344" sldId="316"/>
            <ac:picMk id="22" creationId="{6BE26BD5-BDAF-4ECB-9101-4CC6F1E8D493}"/>
          </ac:picMkLst>
        </pc:picChg>
        <pc:picChg chg="del mod ord">
          <ac:chgData name="li bo" userId="86e360d6c7446f46" providerId="LiveId" clId="{57CAE9AC-2B83-4AFA-B4AD-9474DC866441}" dt="2022-08-04T14:43:36.782" v="21199" actId="478"/>
          <ac:picMkLst>
            <pc:docMk/>
            <pc:sldMk cId="2535721344" sldId="316"/>
            <ac:picMk id="24" creationId="{373470E7-B4BB-407D-A77B-6D852231E8EF}"/>
          </ac:picMkLst>
        </pc:picChg>
        <pc:picChg chg="add del mod">
          <ac:chgData name="li bo" userId="86e360d6c7446f46" providerId="LiveId" clId="{57CAE9AC-2B83-4AFA-B4AD-9474DC866441}" dt="2022-08-04T14:45:00.957" v="21263" actId="478"/>
          <ac:picMkLst>
            <pc:docMk/>
            <pc:sldMk cId="2535721344" sldId="316"/>
            <ac:picMk id="25" creationId="{D1FDD725-E325-4D55-B9CB-913B44BE6D90}"/>
          </ac:picMkLst>
        </pc:picChg>
        <pc:picChg chg="del mod ord">
          <ac:chgData name="li bo" userId="86e360d6c7446f46" providerId="LiveId" clId="{57CAE9AC-2B83-4AFA-B4AD-9474DC866441}" dt="2022-08-04T14:43:43.197" v="21214" actId="478"/>
          <ac:picMkLst>
            <pc:docMk/>
            <pc:sldMk cId="2535721344" sldId="316"/>
            <ac:picMk id="27" creationId="{3A166815-F853-4F8C-AFFD-005CC7E473F7}"/>
          </ac:picMkLst>
        </pc:picChg>
        <pc:picChg chg="del mod ord">
          <ac:chgData name="li bo" userId="86e360d6c7446f46" providerId="LiveId" clId="{57CAE9AC-2B83-4AFA-B4AD-9474DC866441}" dt="2022-08-04T14:43:58.977" v="21229" actId="478"/>
          <ac:picMkLst>
            <pc:docMk/>
            <pc:sldMk cId="2535721344" sldId="316"/>
            <ac:picMk id="29" creationId="{D8622878-B49F-4463-9F46-6A795CD85F71}"/>
          </ac:picMkLst>
        </pc:picChg>
        <pc:picChg chg="del mod ord">
          <ac:chgData name="li bo" userId="86e360d6c7446f46" providerId="LiveId" clId="{57CAE9AC-2B83-4AFA-B4AD-9474DC866441}" dt="2022-08-04T14:45:47.776" v="21290" actId="478"/>
          <ac:picMkLst>
            <pc:docMk/>
            <pc:sldMk cId="2535721344" sldId="316"/>
            <ac:picMk id="31" creationId="{1961DC6F-E44F-477C-9CF6-5C819B999F35}"/>
          </ac:picMkLst>
        </pc:picChg>
        <pc:picChg chg="mod ord">
          <ac:chgData name="li bo" userId="86e360d6c7446f46" providerId="LiveId" clId="{57CAE9AC-2B83-4AFA-B4AD-9474DC866441}" dt="2022-08-04T14:45:38.178" v="21276" actId="1076"/>
          <ac:picMkLst>
            <pc:docMk/>
            <pc:sldMk cId="2535721344" sldId="316"/>
            <ac:picMk id="33" creationId="{FC91660E-23B9-4898-977C-E2E052CF7B3F}"/>
          </ac:picMkLst>
        </pc:picChg>
        <pc:picChg chg="del mod ord">
          <ac:chgData name="li bo" userId="86e360d6c7446f46" providerId="LiveId" clId="{57CAE9AC-2B83-4AFA-B4AD-9474DC866441}" dt="2022-08-04T14:45:59.869" v="21307" actId="478"/>
          <ac:picMkLst>
            <pc:docMk/>
            <pc:sldMk cId="2535721344" sldId="316"/>
            <ac:picMk id="35" creationId="{65287DF7-1C07-42BA-8705-A156ED345D4C}"/>
          </ac:picMkLst>
        </pc:picChg>
        <pc:picChg chg="mod ord">
          <ac:chgData name="li bo" userId="86e360d6c7446f46" providerId="LiveId" clId="{57CAE9AC-2B83-4AFA-B4AD-9474DC866441}" dt="2022-08-04T14:45:59.869" v="21309" actId="962"/>
          <ac:picMkLst>
            <pc:docMk/>
            <pc:sldMk cId="2535721344" sldId="316"/>
            <ac:picMk id="37" creationId="{6F1391B4-5F9C-4353-B09F-8B680CC8A7D5}"/>
          </ac:picMkLst>
        </pc:picChg>
      </pc:sldChg>
      <pc:sldChg chg="addSp delSp modSp add mod modTransition">
        <pc:chgData name="li bo" userId="86e360d6c7446f46" providerId="LiveId" clId="{57CAE9AC-2B83-4AFA-B4AD-9474DC866441}" dt="2022-09-06T16:04:04.068" v="35211"/>
        <pc:sldMkLst>
          <pc:docMk/>
          <pc:sldMk cId="54252490" sldId="317"/>
        </pc:sldMkLst>
        <pc:spChg chg="mod">
          <ac:chgData name="li bo" userId="86e360d6c7446f46" providerId="LiveId" clId="{57CAE9AC-2B83-4AFA-B4AD-9474DC866441}" dt="2022-08-03T09:29:57.407" v="17182" actId="20577"/>
          <ac:spMkLst>
            <pc:docMk/>
            <pc:sldMk cId="54252490" sldId="317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29T01:20:52.032" v="34561" actId="948"/>
          <ac:spMkLst>
            <pc:docMk/>
            <pc:sldMk cId="54252490" sldId="317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8-03T09:19:58.552" v="16852" actId="478"/>
          <ac:picMkLst>
            <pc:docMk/>
            <pc:sldMk cId="54252490" sldId="317"/>
            <ac:picMk id="7" creationId="{907AB190-D260-4A69-B23E-D42CDD0F2A61}"/>
          </ac:picMkLst>
        </pc:picChg>
        <pc:picChg chg="del">
          <ac:chgData name="li bo" userId="86e360d6c7446f46" providerId="LiveId" clId="{57CAE9AC-2B83-4AFA-B4AD-9474DC866441}" dt="2022-08-03T09:19:58.938" v="16853" actId="478"/>
          <ac:picMkLst>
            <pc:docMk/>
            <pc:sldMk cId="54252490" sldId="317"/>
            <ac:picMk id="9" creationId="{9EFDEB76-1D6B-4E95-B87D-E1E61B18EB90}"/>
          </ac:picMkLst>
        </pc:picChg>
        <pc:picChg chg="add mod">
          <ac:chgData name="li bo" userId="86e360d6c7446f46" providerId="LiveId" clId="{57CAE9AC-2B83-4AFA-B4AD-9474DC866441}" dt="2022-08-29T01:21:02.766" v="34563" actId="14100"/>
          <ac:picMkLst>
            <pc:docMk/>
            <pc:sldMk cId="54252490" sldId="317"/>
            <ac:picMk id="1026" creationId="{B4F53A7E-1D55-45A2-A4CB-0A75C4BF74B4}"/>
          </ac:picMkLst>
        </pc:picChg>
        <pc:picChg chg="add mod">
          <ac:chgData name="li bo" userId="86e360d6c7446f46" providerId="LiveId" clId="{57CAE9AC-2B83-4AFA-B4AD-9474DC866441}" dt="2022-08-29T01:21:05.395" v="34564" actId="14100"/>
          <ac:picMkLst>
            <pc:docMk/>
            <pc:sldMk cId="54252490" sldId="317"/>
            <ac:picMk id="1028" creationId="{180E2AC5-2382-48F0-BF17-9E5DB514BFCD}"/>
          </ac:picMkLst>
        </pc:picChg>
      </pc:sldChg>
      <pc:sldChg chg="addSp delSp modSp add mod">
        <pc:chgData name="li bo" userId="86e360d6c7446f46" providerId="LiveId" clId="{57CAE9AC-2B83-4AFA-B4AD-9474DC866441}" dt="2022-08-29T06:55:37.674" v="34864" actId="14100"/>
        <pc:sldMkLst>
          <pc:docMk/>
          <pc:sldMk cId="2948449721" sldId="318"/>
        </pc:sldMkLst>
        <pc:spChg chg="mod">
          <ac:chgData name="li bo" userId="86e360d6c7446f46" providerId="LiveId" clId="{57CAE9AC-2B83-4AFA-B4AD-9474DC866441}" dt="2022-08-29T06:55:37.674" v="34864" actId="14100"/>
          <ac:spMkLst>
            <pc:docMk/>
            <pc:sldMk cId="2948449721" sldId="318"/>
            <ac:spMk id="2" creationId="{B20157B0-A951-4569-8AD2-404C79352611}"/>
          </ac:spMkLst>
        </pc:spChg>
        <pc:spChg chg="del">
          <ac:chgData name="li bo" userId="86e360d6c7446f46" providerId="LiveId" clId="{57CAE9AC-2B83-4AFA-B4AD-9474DC866441}" dt="2022-08-04T03:19:43.209" v="17950" actId="478"/>
          <ac:spMkLst>
            <pc:docMk/>
            <pc:sldMk cId="2948449721" sldId="318"/>
            <ac:spMk id="3" creationId="{8A4B3940-8CE4-4EA1-B105-625911D131CB}"/>
          </ac:spMkLst>
        </pc:spChg>
        <pc:spChg chg="add del mod">
          <ac:chgData name="li bo" userId="86e360d6c7446f46" providerId="LiveId" clId="{57CAE9AC-2B83-4AFA-B4AD-9474DC866441}" dt="2022-08-04T03:19:44.927" v="17951" actId="478"/>
          <ac:spMkLst>
            <pc:docMk/>
            <pc:sldMk cId="2948449721" sldId="318"/>
            <ac:spMk id="5" creationId="{5B90C0D0-244D-4C9E-93F4-EF5AEF833B33}"/>
          </ac:spMkLst>
        </pc:spChg>
      </pc:sldChg>
      <pc:sldChg chg="modSp add mod">
        <pc:chgData name="li bo" userId="86e360d6c7446f46" providerId="LiveId" clId="{57CAE9AC-2B83-4AFA-B4AD-9474DC866441}" dt="2022-08-04T03:21:05.711" v="18015" actId="20577"/>
        <pc:sldMkLst>
          <pc:docMk/>
          <pc:sldMk cId="4056189273" sldId="319"/>
        </pc:sldMkLst>
        <pc:spChg chg="mod">
          <ac:chgData name="li bo" userId="86e360d6c7446f46" providerId="LiveId" clId="{57CAE9AC-2B83-4AFA-B4AD-9474DC866441}" dt="2022-08-04T03:21:05.711" v="18015" actId="20577"/>
          <ac:spMkLst>
            <pc:docMk/>
            <pc:sldMk cId="4056189273" sldId="319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57CAE9AC-2B83-4AFA-B4AD-9474DC866441}" dt="2022-08-31T14:59:19.966" v="35068"/>
        <pc:sldMkLst>
          <pc:docMk/>
          <pc:sldMk cId="1851412127" sldId="320"/>
        </pc:sldMkLst>
        <pc:spChg chg="mod">
          <ac:chgData name="li bo" userId="86e360d6c7446f46" providerId="LiveId" clId="{57CAE9AC-2B83-4AFA-B4AD-9474DC866441}" dt="2022-08-04T09:01:32.974" v="18542" actId="20577"/>
          <ac:spMkLst>
            <pc:docMk/>
            <pc:sldMk cId="1851412127" sldId="320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5T09:25:16.557" v="24281" actId="27636"/>
          <ac:spMkLst>
            <pc:docMk/>
            <pc:sldMk cId="1851412127" sldId="320"/>
            <ac:spMk id="4" creationId="{8A5F0792-B27D-4B0C-951D-18504091503C}"/>
          </ac:spMkLst>
        </pc:spChg>
        <pc:spChg chg="add mod">
          <ac:chgData name="li bo" userId="86e360d6c7446f46" providerId="LiveId" clId="{57CAE9AC-2B83-4AFA-B4AD-9474DC866441}" dt="2022-08-05T09:25:24.308" v="24284" actId="1076"/>
          <ac:spMkLst>
            <pc:docMk/>
            <pc:sldMk cId="1851412127" sldId="320"/>
            <ac:spMk id="21" creationId="{679189A1-788A-4890-BF07-59998748B40A}"/>
          </ac:spMkLst>
        </pc:spChg>
        <pc:picChg chg="add del mod">
          <ac:chgData name="li bo" userId="86e360d6c7446f46" providerId="LiveId" clId="{57CAE9AC-2B83-4AFA-B4AD-9474DC866441}" dt="2022-08-05T09:25:06.606" v="24275" actId="478"/>
          <ac:picMkLst>
            <pc:docMk/>
            <pc:sldMk cId="1851412127" sldId="320"/>
            <ac:picMk id="3" creationId="{4E635F13-3EDF-414E-8BCC-BC34035249B1}"/>
          </ac:picMkLst>
        </pc:picChg>
        <pc:picChg chg="add del mod">
          <ac:chgData name="li bo" userId="86e360d6c7446f46" providerId="LiveId" clId="{57CAE9AC-2B83-4AFA-B4AD-9474DC866441}" dt="2022-08-04T09:04:33.030" v="18560" actId="478"/>
          <ac:picMkLst>
            <pc:docMk/>
            <pc:sldMk cId="1851412127" sldId="320"/>
            <ac:picMk id="5" creationId="{923CB155-478C-4EAE-B37B-CE149BEF9B11}"/>
          </ac:picMkLst>
        </pc:picChg>
        <pc:picChg chg="del mod ord">
          <ac:chgData name="li bo" userId="86e360d6c7446f46" providerId="LiveId" clId="{57CAE9AC-2B83-4AFA-B4AD-9474DC866441}" dt="2022-08-04T09:28:09.627" v="18857" actId="478"/>
          <ac:picMkLst>
            <pc:docMk/>
            <pc:sldMk cId="1851412127" sldId="320"/>
            <ac:picMk id="7" creationId="{D3642CD2-0916-4E95-9C11-9E040A3EA6D3}"/>
          </ac:picMkLst>
        </pc:picChg>
        <pc:picChg chg="add del mod">
          <ac:chgData name="li bo" userId="86e360d6c7446f46" providerId="LiveId" clId="{57CAE9AC-2B83-4AFA-B4AD-9474DC866441}" dt="2022-08-04T09:05:17.579" v="18577" actId="478"/>
          <ac:picMkLst>
            <pc:docMk/>
            <pc:sldMk cId="1851412127" sldId="320"/>
            <ac:picMk id="8" creationId="{9C68D666-9AB2-4862-B513-08FE8BDFFC6D}"/>
          </ac:picMkLst>
        </pc:picChg>
        <pc:picChg chg="del mod ord">
          <ac:chgData name="li bo" userId="86e360d6c7446f46" providerId="LiveId" clId="{57CAE9AC-2B83-4AFA-B4AD-9474DC866441}" dt="2022-08-04T09:05:26.990" v="18591" actId="478"/>
          <ac:picMkLst>
            <pc:docMk/>
            <pc:sldMk cId="1851412127" sldId="320"/>
            <ac:picMk id="10" creationId="{9C5AF22D-E6B9-4B9E-93A0-6023F69AD51E}"/>
          </ac:picMkLst>
        </pc:picChg>
        <pc:picChg chg="del mod ord">
          <ac:chgData name="li bo" userId="86e360d6c7446f46" providerId="LiveId" clId="{57CAE9AC-2B83-4AFA-B4AD-9474DC866441}" dt="2022-08-04T09:27:44.230" v="18841" actId="478"/>
          <ac:picMkLst>
            <pc:docMk/>
            <pc:sldMk cId="1851412127" sldId="320"/>
            <ac:picMk id="12" creationId="{72B2651D-FF85-4AA0-95B1-1FF53A92DF95}"/>
          </ac:picMkLst>
        </pc:picChg>
        <pc:picChg chg="del mod">
          <ac:chgData name="li bo" userId="86e360d6c7446f46" providerId="LiveId" clId="{57CAE9AC-2B83-4AFA-B4AD-9474DC866441}" dt="2022-08-04T09:06:24.543" v="18615" actId="478"/>
          <ac:picMkLst>
            <pc:docMk/>
            <pc:sldMk cId="1851412127" sldId="320"/>
            <ac:picMk id="14" creationId="{0A671785-8507-4D62-8C01-408A182F54E5}"/>
          </ac:picMkLst>
        </pc:picChg>
        <pc:picChg chg="mod ord">
          <ac:chgData name="li bo" userId="86e360d6c7446f46" providerId="LiveId" clId="{57CAE9AC-2B83-4AFA-B4AD-9474DC866441}" dt="2022-08-04T09:28:23.087" v="18861" actId="1076"/>
          <ac:picMkLst>
            <pc:docMk/>
            <pc:sldMk cId="1851412127" sldId="320"/>
            <ac:picMk id="16" creationId="{F143E910-6481-4B51-92E6-F014A74455CC}"/>
          </ac:picMkLst>
        </pc:picChg>
        <pc:picChg chg="mod ord">
          <ac:chgData name="li bo" userId="86e360d6c7446f46" providerId="LiveId" clId="{57CAE9AC-2B83-4AFA-B4AD-9474DC866441}" dt="2022-08-04T09:28:23.087" v="18861" actId="1076"/>
          <ac:picMkLst>
            <pc:docMk/>
            <pc:sldMk cId="1851412127" sldId="320"/>
            <ac:picMk id="18" creationId="{D950BB66-3582-4BEA-9ED7-18B6316E18A4}"/>
          </ac:picMkLst>
        </pc:picChg>
        <pc:picChg chg="mod ord">
          <ac:chgData name="li bo" userId="86e360d6c7446f46" providerId="LiveId" clId="{57CAE9AC-2B83-4AFA-B4AD-9474DC866441}" dt="2022-08-04T09:28:23.087" v="18861" actId="1076"/>
          <ac:picMkLst>
            <pc:docMk/>
            <pc:sldMk cId="1851412127" sldId="320"/>
            <ac:picMk id="20" creationId="{8A0A7DC3-5990-4693-B73E-706C92C9FD70}"/>
          </ac:picMkLst>
        </pc:picChg>
      </pc:sldChg>
      <pc:sldChg chg="modSp add del mod">
        <pc:chgData name="li bo" userId="86e360d6c7446f46" providerId="LiveId" clId="{57CAE9AC-2B83-4AFA-B4AD-9474DC866441}" dt="2022-08-04T07:11:26.928" v="18159" actId="47"/>
        <pc:sldMkLst>
          <pc:docMk/>
          <pc:sldMk cId="1126150485" sldId="321"/>
        </pc:sldMkLst>
        <pc:spChg chg="mod">
          <ac:chgData name="li bo" userId="86e360d6c7446f46" providerId="LiveId" clId="{57CAE9AC-2B83-4AFA-B4AD-9474DC866441}" dt="2022-08-04T07:11:04.623" v="18158" actId="20577"/>
          <ac:spMkLst>
            <pc:docMk/>
            <pc:sldMk cId="1126150485" sldId="321"/>
            <ac:spMk id="2" creationId="{0C75C674-70A3-4942-B8AC-01028A4EC8A8}"/>
          </ac:spMkLst>
        </pc:spChg>
      </pc:sldChg>
      <pc:sldChg chg="addSp delSp modSp add mod modAnim">
        <pc:chgData name="li bo" userId="86e360d6c7446f46" providerId="LiveId" clId="{57CAE9AC-2B83-4AFA-B4AD-9474DC866441}" dt="2022-08-31T14:59:34.553" v="35071"/>
        <pc:sldMkLst>
          <pc:docMk/>
          <pc:sldMk cId="3611129379" sldId="321"/>
        </pc:sldMkLst>
        <pc:spChg chg="mod">
          <ac:chgData name="li bo" userId="86e360d6c7446f46" providerId="LiveId" clId="{57CAE9AC-2B83-4AFA-B4AD-9474DC866441}" dt="2022-08-04T09:30:59.329" v="18961" actId="20577"/>
          <ac:spMkLst>
            <pc:docMk/>
            <pc:sldMk cId="3611129379" sldId="32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12:39:21.370" v="20426" actId="20577"/>
          <ac:spMkLst>
            <pc:docMk/>
            <pc:sldMk cId="3611129379" sldId="321"/>
            <ac:spMk id="4" creationId="{8A5F0792-B27D-4B0C-951D-18504091503C}"/>
          </ac:spMkLst>
        </pc:spChg>
        <pc:spChg chg="add mod">
          <ac:chgData name="li bo" userId="86e360d6c7446f46" providerId="LiveId" clId="{57CAE9AC-2B83-4AFA-B4AD-9474DC866441}" dt="2022-08-29T01:48:03.509" v="34839" actId="14100"/>
          <ac:spMkLst>
            <pc:docMk/>
            <pc:sldMk cId="3611129379" sldId="321"/>
            <ac:spMk id="27" creationId="{AC02F8C5-D6D9-4B0A-B070-0CF61B70AE04}"/>
          </ac:spMkLst>
        </pc:spChg>
        <pc:picChg chg="del">
          <ac:chgData name="li bo" userId="86e360d6c7446f46" providerId="LiveId" clId="{57CAE9AC-2B83-4AFA-B4AD-9474DC866441}" dt="2022-08-04T09:09:48.084" v="18651" actId="478"/>
          <ac:picMkLst>
            <pc:docMk/>
            <pc:sldMk cId="3611129379" sldId="321"/>
            <ac:picMk id="3" creationId="{4E635F13-3EDF-414E-8BCC-BC34035249B1}"/>
          </ac:picMkLst>
        </pc:picChg>
        <pc:picChg chg="del mod ord">
          <ac:chgData name="li bo" userId="86e360d6c7446f46" providerId="LiveId" clId="{57CAE9AC-2B83-4AFA-B4AD-9474DC866441}" dt="2022-08-04T09:19:13.733" v="18798" actId="478"/>
          <ac:picMkLst>
            <pc:docMk/>
            <pc:sldMk cId="3611129379" sldId="321"/>
            <ac:picMk id="6" creationId="{7BB1D87B-CCD2-40B6-92B2-5F27E81ED867}"/>
          </ac:picMkLst>
        </pc:picChg>
        <pc:picChg chg="add del mod">
          <ac:chgData name="li bo" userId="86e360d6c7446f46" providerId="LiveId" clId="{57CAE9AC-2B83-4AFA-B4AD-9474DC866441}" dt="2022-08-04T09:29:25.531" v="18863" actId="478"/>
          <ac:picMkLst>
            <pc:docMk/>
            <pc:sldMk cId="3611129379" sldId="321"/>
            <ac:picMk id="7" creationId="{D3642CD2-0916-4E95-9C11-9E040A3EA6D3}"/>
          </ac:picMkLst>
        </pc:picChg>
        <pc:picChg chg="add del mod">
          <ac:chgData name="li bo" userId="86e360d6c7446f46" providerId="LiveId" clId="{57CAE9AC-2B83-4AFA-B4AD-9474DC866441}" dt="2022-08-04T09:18:18.837" v="18784" actId="478"/>
          <ac:picMkLst>
            <pc:docMk/>
            <pc:sldMk cId="3611129379" sldId="321"/>
            <ac:picMk id="8" creationId="{472B48B3-2952-4995-B9F0-004639837AEA}"/>
          </ac:picMkLst>
        </pc:picChg>
        <pc:picChg chg="del mod ord">
          <ac:chgData name="li bo" userId="86e360d6c7446f46" providerId="LiveId" clId="{57CAE9AC-2B83-4AFA-B4AD-9474DC866441}" dt="2022-08-04T09:19:24.485" v="18812" actId="478"/>
          <ac:picMkLst>
            <pc:docMk/>
            <pc:sldMk cId="3611129379" sldId="321"/>
            <ac:picMk id="10" creationId="{BB5FABB5-D68C-4E63-80EB-D21831185DF2}"/>
          </ac:picMkLst>
        </pc:picChg>
        <pc:picChg chg="del">
          <ac:chgData name="li bo" userId="86e360d6c7446f46" providerId="LiveId" clId="{57CAE9AC-2B83-4AFA-B4AD-9474DC866441}" dt="2022-08-04T09:09:42.194" v="18647" actId="478"/>
          <ac:picMkLst>
            <pc:docMk/>
            <pc:sldMk cId="3611129379" sldId="321"/>
            <ac:picMk id="12" creationId="{72B2651D-FF85-4AA0-95B1-1FF53A92DF95}"/>
          </ac:picMkLst>
        </pc:picChg>
        <pc:picChg chg="del mod ord">
          <ac:chgData name="li bo" userId="86e360d6c7446f46" providerId="LiveId" clId="{57CAE9AC-2B83-4AFA-B4AD-9474DC866441}" dt="2022-08-04T09:19:46.533" v="18826" actId="478"/>
          <ac:picMkLst>
            <pc:docMk/>
            <pc:sldMk cId="3611129379" sldId="321"/>
            <ac:picMk id="13" creationId="{C736DAC1-73FA-4746-9855-E176D2F52D54}"/>
          </ac:picMkLst>
        </pc:picChg>
        <pc:picChg chg="del mod ord">
          <ac:chgData name="li bo" userId="86e360d6c7446f46" providerId="LiveId" clId="{57CAE9AC-2B83-4AFA-B4AD-9474DC866441}" dt="2022-08-04T09:38:15.417" v="19133" actId="478"/>
          <ac:picMkLst>
            <pc:docMk/>
            <pc:sldMk cId="3611129379" sldId="321"/>
            <ac:picMk id="15" creationId="{7E550FBF-DDB1-49AE-8340-CDD95C7B535E}"/>
          </ac:picMkLst>
        </pc:picChg>
        <pc:picChg chg="del mod">
          <ac:chgData name="li bo" userId="86e360d6c7446f46" providerId="LiveId" clId="{57CAE9AC-2B83-4AFA-B4AD-9474DC866441}" dt="2022-08-04T09:09:41.533" v="18646" actId="478"/>
          <ac:picMkLst>
            <pc:docMk/>
            <pc:sldMk cId="3611129379" sldId="321"/>
            <ac:picMk id="16" creationId="{F143E910-6481-4B51-92E6-F014A74455CC}"/>
          </ac:picMkLst>
        </pc:picChg>
        <pc:picChg chg="add del mod">
          <ac:chgData name="li bo" userId="86e360d6c7446f46" providerId="LiveId" clId="{57CAE9AC-2B83-4AFA-B4AD-9474DC866441}" dt="2022-08-04T09:32:32.254" v="18975" actId="478"/>
          <ac:picMkLst>
            <pc:docMk/>
            <pc:sldMk cId="3611129379" sldId="321"/>
            <ac:picMk id="17" creationId="{46E2E4DC-47FF-4B52-AB19-1C6B48B68DC0}"/>
          </ac:picMkLst>
        </pc:picChg>
        <pc:picChg chg="del mod ord">
          <ac:chgData name="li bo" userId="86e360d6c7446f46" providerId="LiveId" clId="{57CAE9AC-2B83-4AFA-B4AD-9474DC866441}" dt="2022-08-04T09:38:38.460" v="19147" actId="478"/>
          <ac:picMkLst>
            <pc:docMk/>
            <pc:sldMk cId="3611129379" sldId="321"/>
            <ac:picMk id="19" creationId="{8D05C94C-A9AD-4718-A733-77C38B37D0BD}"/>
          </ac:picMkLst>
        </pc:picChg>
        <pc:picChg chg="mod ord">
          <ac:chgData name="li bo" userId="86e360d6c7446f46" providerId="LiveId" clId="{57CAE9AC-2B83-4AFA-B4AD-9474DC866441}" dt="2022-08-04T12:37:43.187" v="20361" actId="1076"/>
          <ac:picMkLst>
            <pc:docMk/>
            <pc:sldMk cId="3611129379" sldId="321"/>
            <ac:picMk id="21" creationId="{5E505AFB-2A51-42FD-956E-08AA34A93B83}"/>
          </ac:picMkLst>
        </pc:picChg>
        <pc:picChg chg="del mod ord">
          <ac:chgData name="li bo" userId="86e360d6c7446f46" providerId="LiveId" clId="{57CAE9AC-2B83-4AFA-B4AD-9474DC866441}" dt="2022-08-04T09:38:46.983" v="19161" actId="478"/>
          <ac:picMkLst>
            <pc:docMk/>
            <pc:sldMk cId="3611129379" sldId="321"/>
            <ac:picMk id="23" creationId="{E0B27E6F-C828-4CBB-9027-028A5A0C8C1C}"/>
          </ac:picMkLst>
        </pc:picChg>
        <pc:picChg chg="mod ord">
          <ac:chgData name="li bo" userId="86e360d6c7446f46" providerId="LiveId" clId="{57CAE9AC-2B83-4AFA-B4AD-9474DC866441}" dt="2022-08-04T14:33:20.819" v="20786" actId="1076"/>
          <ac:picMkLst>
            <pc:docMk/>
            <pc:sldMk cId="3611129379" sldId="321"/>
            <ac:picMk id="25" creationId="{B87EFEA3-B93A-4BD0-AA04-AF18DE959F11}"/>
          </ac:picMkLst>
        </pc:picChg>
      </pc:sldChg>
      <pc:sldChg chg="addSp delSp modSp add mod modAnim">
        <pc:chgData name="li bo" userId="86e360d6c7446f46" providerId="LiveId" clId="{57CAE9AC-2B83-4AFA-B4AD-9474DC866441}" dt="2022-08-31T15:02:03.966" v="35085"/>
        <pc:sldMkLst>
          <pc:docMk/>
          <pc:sldMk cId="4173277369" sldId="322"/>
        </pc:sldMkLst>
        <pc:spChg chg="mod">
          <ac:chgData name="li bo" userId="86e360d6c7446f46" providerId="LiveId" clId="{57CAE9AC-2B83-4AFA-B4AD-9474DC866441}" dt="2022-08-04T09:33:26.383" v="19044" actId="20577"/>
          <ac:spMkLst>
            <pc:docMk/>
            <pc:sldMk cId="4173277369" sldId="32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10:51:07.118" v="20327" actId="20577"/>
          <ac:spMkLst>
            <pc:docMk/>
            <pc:sldMk cId="4173277369" sldId="322"/>
            <ac:spMk id="4" creationId="{8A5F0792-B27D-4B0C-951D-18504091503C}"/>
          </ac:spMkLst>
        </pc:spChg>
        <pc:spChg chg="add mod">
          <ac:chgData name="li bo" userId="86e360d6c7446f46" providerId="LiveId" clId="{57CAE9AC-2B83-4AFA-B4AD-9474DC866441}" dt="2022-08-06T08:05:04.466" v="25947" actId="1076"/>
          <ac:spMkLst>
            <pc:docMk/>
            <pc:sldMk cId="4173277369" sldId="322"/>
            <ac:spMk id="39" creationId="{EF75BDA2-8700-46D4-96E3-1902CEFE7DC0}"/>
          </ac:spMkLst>
        </pc:spChg>
        <pc:picChg chg="del mod">
          <ac:chgData name="li bo" userId="86e360d6c7446f46" providerId="LiveId" clId="{57CAE9AC-2B83-4AFA-B4AD-9474DC866441}" dt="2022-08-04T10:19:26.181" v="19817" actId="478"/>
          <ac:picMkLst>
            <pc:docMk/>
            <pc:sldMk cId="4173277369" sldId="322"/>
            <ac:picMk id="5" creationId="{AD659EA6-64DF-44C4-A362-A69C8847F9A3}"/>
          </ac:picMkLst>
        </pc:picChg>
        <pc:picChg chg="del mod">
          <ac:chgData name="li bo" userId="86e360d6c7446f46" providerId="LiveId" clId="{57CAE9AC-2B83-4AFA-B4AD-9474DC866441}" dt="2022-08-04T10:12:42.692" v="19778" actId="478"/>
          <ac:picMkLst>
            <pc:docMk/>
            <pc:sldMk cId="4173277369" sldId="322"/>
            <ac:picMk id="7" creationId="{7A90A7ED-FA23-43C8-BEEE-FE13D4AD8271}"/>
          </ac:picMkLst>
        </pc:picChg>
        <pc:picChg chg="del mod ord">
          <ac:chgData name="li bo" userId="86e360d6c7446f46" providerId="LiveId" clId="{57CAE9AC-2B83-4AFA-B4AD-9474DC866441}" dt="2022-08-04T10:12:52.876" v="19792" actId="478"/>
          <ac:picMkLst>
            <pc:docMk/>
            <pc:sldMk cId="4173277369" sldId="322"/>
            <ac:picMk id="9" creationId="{B869F407-69DC-4B0C-AD41-7AB8FB42FDCA}"/>
          </ac:picMkLst>
        </pc:picChg>
        <pc:picChg chg="del mod ord">
          <ac:chgData name="li bo" userId="86e360d6c7446f46" providerId="LiveId" clId="{57CAE9AC-2B83-4AFA-B4AD-9474DC866441}" dt="2022-08-04T10:19:27.120" v="19819" actId="478"/>
          <ac:picMkLst>
            <pc:docMk/>
            <pc:sldMk cId="4173277369" sldId="322"/>
            <ac:picMk id="11" creationId="{DB7390A3-4D37-45BA-82AA-06C4B2B5E2F8}"/>
          </ac:picMkLst>
        </pc:picChg>
        <pc:picChg chg="mod ord">
          <ac:chgData name="li bo" userId="86e360d6c7446f46" providerId="LiveId" clId="{57CAE9AC-2B83-4AFA-B4AD-9474DC866441}" dt="2022-08-06T08:04:47.953" v="25944" actId="1076"/>
          <ac:picMkLst>
            <pc:docMk/>
            <pc:sldMk cId="4173277369" sldId="322"/>
            <ac:picMk id="13" creationId="{0E4DFA6B-3825-466A-A8FE-D7AB032C58A4}"/>
          </ac:picMkLst>
        </pc:picChg>
        <pc:picChg chg="add del mod">
          <ac:chgData name="li bo" userId="86e360d6c7446f46" providerId="LiveId" clId="{57CAE9AC-2B83-4AFA-B4AD-9474DC866441}" dt="2022-08-04T10:25:07.102" v="19874" actId="478"/>
          <ac:picMkLst>
            <pc:docMk/>
            <pc:sldMk cId="4173277369" sldId="322"/>
            <ac:picMk id="14" creationId="{C1D2E3C0-E5B7-4E06-914C-275C74AB9D81}"/>
          </ac:picMkLst>
        </pc:picChg>
        <pc:picChg chg="del">
          <ac:chgData name="li bo" userId="86e360d6c7446f46" providerId="LiveId" clId="{57CAE9AC-2B83-4AFA-B4AD-9474DC866441}" dt="2022-08-04T09:33:31.846" v="19046" actId="478"/>
          <ac:picMkLst>
            <pc:docMk/>
            <pc:sldMk cId="4173277369" sldId="322"/>
            <ac:picMk id="15" creationId="{7E550FBF-DDB1-49AE-8340-CDD95C7B535E}"/>
          </ac:picMkLst>
        </pc:picChg>
        <pc:picChg chg="del mod">
          <ac:chgData name="li bo" userId="86e360d6c7446f46" providerId="LiveId" clId="{57CAE9AC-2B83-4AFA-B4AD-9474DC866441}" dt="2022-08-04T10:27:03.418" v="19897" actId="478"/>
          <ac:picMkLst>
            <pc:docMk/>
            <pc:sldMk cId="4173277369" sldId="322"/>
            <ac:picMk id="17" creationId="{D9878924-5E5A-4FFA-9DB3-A0654B76F2D4}"/>
          </ac:picMkLst>
        </pc:picChg>
        <pc:picChg chg="del">
          <ac:chgData name="li bo" userId="86e360d6c7446f46" providerId="LiveId" clId="{57CAE9AC-2B83-4AFA-B4AD-9474DC866441}" dt="2022-08-04T09:33:31.145" v="19045" actId="478"/>
          <ac:picMkLst>
            <pc:docMk/>
            <pc:sldMk cId="4173277369" sldId="322"/>
            <ac:picMk id="19" creationId="{8D05C94C-A9AD-4718-A733-77C38B37D0BD}"/>
          </ac:picMkLst>
        </pc:picChg>
        <pc:picChg chg="del mod ord">
          <ac:chgData name="li bo" userId="86e360d6c7446f46" providerId="LiveId" clId="{57CAE9AC-2B83-4AFA-B4AD-9474DC866441}" dt="2022-08-04T10:40:26.439" v="20222" actId="478"/>
          <ac:picMkLst>
            <pc:docMk/>
            <pc:sldMk cId="4173277369" sldId="322"/>
            <ac:picMk id="20" creationId="{3D6F5000-7051-4836-BB76-58E8D5CD84C4}"/>
          </ac:picMkLst>
        </pc:picChg>
        <pc:picChg chg="mod ord">
          <ac:chgData name="li bo" userId="86e360d6c7446f46" providerId="LiveId" clId="{57CAE9AC-2B83-4AFA-B4AD-9474DC866441}" dt="2022-08-04T10:40:26.439" v="20224" actId="962"/>
          <ac:picMkLst>
            <pc:docMk/>
            <pc:sldMk cId="4173277369" sldId="322"/>
            <ac:picMk id="22" creationId="{53660C32-59A0-419D-994C-A62E79C66639}"/>
          </ac:picMkLst>
        </pc:picChg>
        <pc:picChg chg="del mod">
          <ac:chgData name="li bo" userId="86e360d6c7446f46" providerId="LiveId" clId="{57CAE9AC-2B83-4AFA-B4AD-9474DC866441}" dt="2022-08-04T10:44:15.857" v="20243" actId="478"/>
          <ac:picMkLst>
            <pc:docMk/>
            <pc:sldMk cId="4173277369" sldId="322"/>
            <ac:picMk id="24" creationId="{93BC5E46-003C-446B-A695-F67A670DF261}"/>
          </ac:picMkLst>
        </pc:picChg>
        <pc:picChg chg="mod ord">
          <ac:chgData name="li bo" userId="86e360d6c7446f46" providerId="LiveId" clId="{57CAE9AC-2B83-4AFA-B4AD-9474DC866441}" dt="2022-08-04T14:31:05.758" v="20728" actId="1076"/>
          <ac:picMkLst>
            <pc:docMk/>
            <pc:sldMk cId="4173277369" sldId="322"/>
            <ac:picMk id="26" creationId="{78FB8CC4-D72B-4D33-8F49-A13737E0154C}"/>
          </ac:picMkLst>
        </pc:picChg>
        <pc:picChg chg="add del mod">
          <ac:chgData name="li bo" userId="86e360d6c7446f46" providerId="LiveId" clId="{57CAE9AC-2B83-4AFA-B4AD-9474DC866441}" dt="2022-08-04T10:50:21.712" v="20278" actId="478"/>
          <ac:picMkLst>
            <pc:docMk/>
            <pc:sldMk cId="4173277369" sldId="322"/>
            <ac:picMk id="27" creationId="{4BD75727-45DE-48DE-BB6C-5D3ECE5D19B5}"/>
          </ac:picMkLst>
        </pc:picChg>
        <pc:picChg chg="del mod ord">
          <ac:chgData name="li bo" userId="86e360d6c7446f46" providerId="LiveId" clId="{57CAE9AC-2B83-4AFA-B4AD-9474DC866441}" dt="2022-08-04T10:50:32.938" v="20293" actId="478"/>
          <ac:picMkLst>
            <pc:docMk/>
            <pc:sldMk cId="4173277369" sldId="322"/>
            <ac:picMk id="29" creationId="{72A04CD1-5EA5-4AA1-883A-566DE95EFA82}"/>
          </ac:picMkLst>
        </pc:picChg>
        <pc:picChg chg="del mod ord">
          <ac:chgData name="li bo" userId="86e360d6c7446f46" providerId="LiveId" clId="{57CAE9AC-2B83-4AFA-B4AD-9474DC866441}" dt="2022-08-04T10:50:40.286" v="20305" actId="478"/>
          <ac:picMkLst>
            <pc:docMk/>
            <pc:sldMk cId="4173277369" sldId="322"/>
            <ac:picMk id="31" creationId="{5CC35274-46FD-4517-B837-F9841164B7B2}"/>
          </ac:picMkLst>
        </pc:picChg>
        <pc:picChg chg="del mod ord">
          <ac:chgData name="li bo" userId="86e360d6c7446f46" providerId="LiveId" clId="{57CAE9AC-2B83-4AFA-B4AD-9474DC866441}" dt="2022-08-04T10:50:47.690" v="20317" actId="478"/>
          <ac:picMkLst>
            <pc:docMk/>
            <pc:sldMk cId="4173277369" sldId="322"/>
            <ac:picMk id="33" creationId="{30383CC1-EC22-44C7-906C-45BDA166A97B}"/>
          </ac:picMkLst>
        </pc:picChg>
        <pc:picChg chg="mod ord">
          <ac:chgData name="li bo" userId="86e360d6c7446f46" providerId="LiveId" clId="{57CAE9AC-2B83-4AFA-B4AD-9474DC866441}" dt="2022-08-06T08:04:58.655" v="25945" actId="1076"/>
          <ac:picMkLst>
            <pc:docMk/>
            <pc:sldMk cId="4173277369" sldId="322"/>
            <ac:picMk id="35" creationId="{BF29213E-9856-45C1-A640-FE6793FFFCE6}"/>
          </ac:picMkLst>
        </pc:picChg>
        <pc:picChg chg="add del mod">
          <ac:chgData name="li bo" userId="86e360d6c7446f46" providerId="LiveId" clId="{57CAE9AC-2B83-4AFA-B4AD-9474DC866441}" dt="2022-08-04T10:51:34.708" v="20339" actId="478"/>
          <ac:picMkLst>
            <pc:docMk/>
            <pc:sldMk cId="4173277369" sldId="322"/>
            <ac:picMk id="36" creationId="{CDED2992-6C6C-4512-99D9-13047D8971F6}"/>
          </ac:picMkLst>
        </pc:picChg>
        <pc:picChg chg="mod ord">
          <ac:chgData name="li bo" userId="86e360d6c7446f46" providerId="LiveId" clId="{57CAE9AC-2B83-4AFA-B4AD-9474DC866441}" dt="2022-08-06T08:05:01.011" v="25946" actId="1076"/>
          <ac:picMkLst>
            <pc:docMk/>
            <pc:sldMk cId="4173277369" sldId="322"/>
            <ac:picMk id="38" creationId="{45ECE594-7FC1-4C05-B08E-411F134FBF78}"/>
          </ac:picMkLst>
        </pc:picChg>
      </pc:sldChg>
      <pc:sldChg chg="addSp delSp modSp add mod ord modAnim">
        <pc:chgData name="li bo" userId="86e360d6c7446f46" providerId="LiveId" clId="{57CAE9AC-2B83-4AFA-B4AD-9474DC866441}" dt="2022-08-31T15:01:21.708" v="35078"/>
        <pc:sldMkLst>
          <pc:docMk/>
          <pc:sldMk cId="706774359" sldId="323"/>
        </pc:sldMkLst>
        <pc:picChg chg="del mod">
          <ac:chgData name="li bo" userId="86e360d6c7446f46" providerId="LiveId" clId="{57CAE9AC-2B83-4AFA-B4AD-9474DC866441}" dt="2022-08-04T10:14:49.977" v="19808" actId="478"/>
          <ac:picMkLst>
            <pc:docMk/>
            <pc:sldMk cId="706774359" sldId="323"/>
            <ac:picMk id="5" creationId="{AD659EA6-64DF-44C4-A362-A69C8847F9A3}"/>
          </ac:picMkLst>
        </pc:picChg>
        <pc:picChg chg="add del mod ord">
          <ac:chgData name="li bo" userId="86e360d6c7446f46" providerId="LiveId" clId="{57CAE9AC-2B83-4AFA-B4AD-9474DC866441}" dt="2022-08-04T10:19:23.895" v="19816" actId="478"/>
          <ac:picMkLst>
            <pc:docMk/>
            <pc:sldMk cId="706774359" sldId="323"/>
            <ac:picMk id="6" creationId="{3A624DA1-5BEC-40DD-9F44-991B88FD2F09}"/>
          </ac:picMkLst>
        </pc:picChg>
        <pc:picChg chg="mod ord">
          <ac:chgData name="li bo" userId="86e360d6c7446f46" providerId="LiveId" clId="{57CAE9AC-2B83-4AFA-B4AD-9474DC866441}" dt="2022-08-04T10:21:00.859" v="19859" actId="962"/>
          <ac:picMkLst>
            <pc:docMk/>
            <pc:sldMk cId="706774359" sldId="323"/>
            <ac:picMk id="8" creationId="{5D7F0642-BF51-43A3-93EE-2A4A70943C4E}"/>
          </ac:picMkLst>
        </pc:picChg>
        <pc:picChg chg="add del mod">
          <ac:chgData name="li bo" userId="86e360d6c7446f46" providerId="LiveId" clId="{57CAE9AC-2B83-4AFA-B4AD-9474DC866441}" dt="2022-08-04T10:21:00.859" v="19857" actId="478"/>
          <ac:picMkLst>
            <pc:docMk/>
            <pc:sldMk cId="706774359" sldId="323"/>
            <ac:picMk id="11" creationId="{DB7390A3-4D37-45BA-82AA-06C4B2B5E2F8}"/>
          </ac:picMkLst>
        </pc:picChg>
      </pc:sldChg>
      <pc:sldChg chg="addSp delSp modSp add mod ord modAnim">
        <pc:chgData name="li bo" userId="86e360d6c7446f46" providerId="LiveId" clId="{57CAE9AC-2B83-4AFA-B4AD-9474DC866441}" dt="2022-09-13T03:31:21.271" v="35300" actId="20577"/>
        <pc:sldMkLst>
          <pc:docMk/>
          <pc:sldMk cId="3328948137" sldId="324"/>
        </pc:sldMkLst>
        <pc:spChg chg="mod">
          <ac:chgData name="li bo" userId="86e360d6c7446f46" providerId="LiveId" clId="{57CAE9AC-2B83-4AFA-B4AD-9474DC866441}" dt="2022-08-06T07:44:15.140" v="25804" actId="27636"/>
          <ac:spMkLst>
            <pc:docMk/>
            <pc:sldMk cId="3328948137" sldId="324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9-13T03:31:21.271" v="35300" actId="20577"/>
          <ac:spMkLst>
            <pc:docMk/>
            <pc:sldMk cId="3328948137" sldId="324"/>
            <ac:spMk id="3" creationId="{65254B23-417F-47F1-8818-6414957B3781}"/>
          </ac:spMkLst>
        </pc:spChg>
        <pc:picChg chg="add del mod">
          <ac:chgData name="li bo" userId="86e360d6c7446f46" providerId="LiveId" clId="{57CAE9AC-2B83-4AFA-B4AD-9474DC866441}" dt="2022-08-06T14:43:53.361" v="29069" actId="478"/>
          <ac:picMkLst>
            <pc:docMk/>
            <pc:sldMk cId="3328948137" sldId="324"/>
            <ac:picMk id="4" creationId="{46C16DAB-1A7B-49AA-AD0D-0878E50CB159}"/>
          </ac:picMkLst>
        </pc:picChg>
        <pc:picChg chg="del mod">
          <ac:chgData name="li bo" userId="86e360d6c7446f46" providerId="LiveId" clId="{57CAE9AC-2B83-4AFA-B4AD-9474DC866441}" dt="2022-08-06T09:14:17.101" v="26535" actId="478"/>
          <ac:picMkLst>
            <pc:docMk/>
            <pc:sldMk cId="3328948137" sldId="324"/>
            <ac:picMk id="6" creationId="{19DCE785-410E-41A5-A81C-025C8226C9CD}"/>
          </ac:picMkLst>
        </pc:picChg>
        <pc:picChg chg="add mod">
          <ac:chgData name="li bo" userId="86e360d6c7446f46" providerId="LiveId" clId="{57CAE9AC-2B83-4AFA-B4AD-9474DC866441}" dt="2022-09-13T03:31:05.709" v="35295" actId="1076"/>
          <ac:picMkLst>
            <pc:docMk/>
            <pc:sldMk cId="3328948137" sldId="324"/>
            <ac:picMk id="6" creationId="{B929F750-4184-4620-B8B7-B60503B7568C}"/>
          </ac:picMkLst>
        </pc:picChg>
        <pc:picChg chg="mod ord">
          <ac:chgData name="li bo" userId="86e360d6c7446f46" providerId="LiveId" clId="{57CAE9AC-2B83-4AFA-B4AD-9474DC866441}" dt="2022-09-13T03:31:02.900" v="35294" actId="1076"/>
          <ac:picMkLst>
            <pc:docMk/>
            <pc:sldMk cId="3328948137" sldId="324"/>
            <ac:picMk id="8" creationId="{0117F54B-6C4E-4347-91F4-5C163B7CAA8B}"/>
          </ac:picMkLst>
        </pc:picChg>
        <pc:picChg chg="del mod ord">
          <ac:chgData name="li bo" userId="86e360d6c7446f46" providerId="LiveId" clId="{57CAE9AC-2B83-4AFA-B4AD-9474DC866441}" dt="2022-08-08T08:38:25.198" v="33468" actId="478"/>
          <ac:picMkLst>
            <pc:docMk/>
            <pc:sldMk cId="3328948137" sldId="324"/>
            <ac:picMk id="10" creationId="{1222ED41-0808-4A34-A8C1-581995B69A28}"/>
          </ac:picMkLst>
        </pc:picChg>
        <pc:picChg chg="mod ord">
          <ac:chgData name="li bo" userId="86e360d6c7446f46" providerId="LiveId" clId="{57CAE9AC-2B83-4AFA-B4AD-9474DC866441}" dt="2022-09-13T03:31:02.900" v="35294" actId="1076"/>
          <ac:picMkLst>
            <pc:docMk/>
            <pc:sldMk cId="3328948137" sldId="324"/>
            <ac:picMk id="12" creationId="{A7A7A4C0-6FC4-47A4-B1C4-27BF1E409279}"/>
          </ac:picMkLst>
        </pc:picChg>
      </pc:sldChg>
      <pc:sldChg chg="addSp delSp modSp add mod ord modAnim">
        <pc:chgData name="li bo" userId="86e360d6c7446f46" providerId="LiveId" clId="{57CAE9AC-2B83-4AFA-B4AD-9474DC866441}" dt="2022-08-31T15:05:38.720" v="35109"/>
        <pc:sldMkLst>
          <pc:docMk/>
          <pc:sldMk cId="2181151814" sldId="325"/>
        </pc:sldMkLst>
        <pc:spChg chg="mod">
          <ac:chgData name="li bo" userId="86e360d6c7446f46" providerId="LiveId" clId="{57CAE9AC-2B83-4AFA-B4AD-9474DC866441}" dt="2022-08-05T10:55:15.697" v="24498" actId="20577"/>
          <ac:spMkLst>
            <pc:docMk/>
            <pc:sldMk cId="2181151814" sldId="325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6T07:02:22.776" v="25497" actId="20577"/>
          <ac:spMkLst>
            <pc:docMk/>
            <pc:sldMk cId="2181151814" sldId="325"/>
            <ac:spMk id="3" creationId="{15AE428B-69CD-4A49-B935-2DF7D0F9439D}"/>
          </ac:spMkLst>
        </pc:spChg>
        <pc:spChg chg="add mod">
          <ac:chgData name="li bo" userId="86e360d6c7446f46" providerId="LiveId" clId="{57CAE9AC-2B83-4AFA-B4AD-9474DC866441}" dt="2022-08-05T10:54:49.759" v="24485" actId="1076"/>
          <ac:spMkLst>
            <pc:docMk/>
            <pc:sldMk cId="2181151814" sldId="325"/>
            <ac:spMk id="4" creationId="{6EAE669D-4B02-4D63-83B0-3B7E3A4320DD}"/>
          </ac:spMkLst>
        </pc:spChg>
        <pc:picChg chg="del mod">
          <ac:chgData name="li bo" userId="86e360d6c7446f46" providerId="LiveId" clId="{57CAE9AC-2B83-4AFA-B4AD-9474DC866441}" dt="2022-08-05T10:57:59.860" v="24523" actId="478"/>
          <ac:picMkLst>
            <pc:docMk/>
            <pc:sldMk cId="2181151814" sldId="325"/>
            <ac:picMk id="6" creationId="{B1B5918F-A8F8-4505-B857-DCFD9330E8EF}"/>
          </ac:picMkLst>
        </pc:picChg>
        <pc:picChg chg="mod ord">
          <ac:chgData name="li bo" userId="86e360d6c7446f46" providerId="LiveId" clId="{57CAE9AC-2B83-4AFA-B4AD-9474DC866441}" dt="2022-08-05T10:57:59.860" v="24525" actId="962"/>
          <ac:picMkLst>
            <pc:docMk/>
            <pc:sldMk cId="2181151814" sldId="325"/>
            <ac:picMk id="8" creationId="{291ECA4B-0F8A-4ABC-9A4A-C153028EA780}"/>
          </ac:picMkLst>
        </pc:picChg>
        <pc:picChg chg="add del">
          <ac:chgData name="li bo" userId="86e360d6c7446f46" providerId="LiveId" clId="{57CAE9AC-2B83-4AFA-B4AD-9474DC866441}" dt="2022-08-05T15:28:35.456" v="25127" actId="478"/>
          <ac:picMkLst>
            <pc:docMk/>
            <pc:sldMk cId="2181151814" sldId="325"/>
            <ac:picMk id="10" creationId="{2DE1563D-E3C1-4D43-9D13-EFF4E5078A09}"/>
          </ac:picMkLst>
        </pc:picChg>
        <pc:picChg chg="add mod ord">
          <ac:chgData name="li bo" userId="86e360d6c7446f46" providerId="LiveId" clId="{57CAE9AC-2B83-4AFA-B4AD-9474DC866441}" dt="2022-08-05T15:29:38.315" v="25146" actId="1076"/>
          <ac:picMkLst>
            <pc:docMk/>
            <pc:sldMk cId="2181151814" sldId="325"/>
            <ac:picMk id="12" creationId="{A9C464B3-8AD3-4B0B-9CF5-A5248CE84BE2}"/>
          </ac:picMkLst>
        </pc:picChg>
      </pc:sldChg>
      <pc:sldChg chg="addSp delSp modSp add mod modTransition modAnim">
        <pc:chgData name="li bo" userId="86e360d6c7446f46" providerId="LiveId" clId="{57CAE9AC-2B83-4AFA-B4AD-9474DC866441}" dt="2022-09-08T14:38:16.041" v="35276"/>
        <pc:sldMkLst>
          <pc:docMk/>
          <pc:sldMk cId="3039149920" sldId="326"/>
        </pc:sldMkLst>
        <pc:spChg chg="mod">
          <ac:chgData name="li bo" userId="86e360d6c7446f46" providerId="LiveId" clId="{57CAE9AC-2B83-4AFA-B4AD-9474DC866441}" dt="2022-08-05T03:54:03.288" v="21985"/>
          <ac:spMkLst>
            <pc:docMk/>
            <pc:sldMk cId="3039149920" sldId="326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4T15:12:57.593" v="21872" actId="20577"/>
          <ac:spMkLst>
            <pc:docMk/>
            <pc:sldMk cId="3039149920" sldId="326"/>
            <ac:spMk id="8" creationId="{38D9AD5B-A88D-4E5D-A9E0-6B367A35E965}"/>
          </ac:spMkLst>
        </pc:spChg>
        <pc:picChg chg="mod ord">
          <ac:chgData name="li bo" userId="86e360d6c7446f46" providerId="LiveId" clId="{57CAE9AC-2B83-4AFA-B4AD-9474DC866441}" dt="2022-08-04T14:49:34.376" v="21421" actId="1076"/>
          <ac:picMkLst>
            <pc:docMk/>
            <pc:sldMk cId="3039149920" sldId="326"/>
            <ac:picMk id="4" creationId="{BDB25E22-9652-471A-951C-7C8E0A4EAC98}"/>
          </ac:picMkLst>
        </pc:picChg>
        <pc:picChg chg="mod ord">
          <ac:chgData name="li bo" userId="86e360d6c7446f46" providerId="LiveId" clId="{57CAE9AC-2B83-4AFA-B4AD-9474DC866441}" dt="2022-08-04T14:52:19.110" v="21527" actId="1076"/>
          <ac:picMkLst>
            <pc:docMk/>
            <pc:sldMk cId="3039149920" sldId="326"/>
            <ac:picMk id="6" creationId="{B6F21471-3E1B-4B25-B6E6-45B81D920B67}"/>
          </ac:picMkLst>
        </pc:picChg>
        <pc:picChg chg="add del mod">
          <ac:chgData name="li bo" userId="86e360d6c7446f46" providerId="LiveId" clId="{57CAE9AC-2B83-4AFA-B4AD-9474DC866441}" dt="2022-08-04T14:49:09.382" v="21414" actId="478"/>
          <ac:picMkLst>
            <pc:docMk/>
            <pc:sldMk cId="3039149920" sldId="326"/>
            <ac:picMk id="7" creationId="{EC9962E4-0C9B-466D-8B07-6A38B546AFE7}"/>
          </ac:picMkLst>
        </pc:picChg>
        <pc:picChg chg="add del mod">
          <ac:chgData name="li bo" userId="86e360d6c7446f46" providerId="LiveId" clId="{57CAE9AC-2B83-4AFA-B4AD-9474DC866441}" dt="2022-08-04T14:52:07.156" v="21515" actId="478"/>
          <ac:picMkLst>
            <pc:docMk/>
            <pc:sldMk cId="3039149920" sldId="326"/>
            <ac:picMk id="10" creationId="{EAF97D14-ABCF-4D16-A842-E4B1F38C1295}"/>
          </ac:picMkLst>
        </pc:picChg>
        <pc:picChg chg="del mod ord">
          <ac:chgData name="li bo" userId="86e360d6c7446f46" providerId="LiveId" clId="{57CAE9AC-2B83-4AFA-B4AD-9474DC866441}" dt="2022-08-04T14:59:20.341" v="21563" actId="478"/>
          <ac:picMkLst>
            <pc:docMk/>
            <pc:sldMk cId="3039149920" sldId="326"/>
            <ac:picMk id="11" creationId="{5B202D78-935B-4EA9-8DAF-B6103A8B32EB}"/>
          </ac:picMkLst>
        </pc:picChg>
        <pc:picChg chg="add del mod">
          <ac:chgData name="li bo" userId="86e360d6c7446f46" providerId="LiveId" clId="{57CAE9AC-2B83-4AFA-B4AD-9474DC866441}" dt="2022-08-04T14:55:20.293" v="21548" actId="478"/>
          <ac:picMkLst>
            <pc:docMk/>
            <pc:sldMk cId="3039149920" sldId="326"/>
            <ac:picMk id="13" creationId="{F8C1A6A0-680D-4508-8EB5-0233728AEE58}"/>
          </ac:picMkLst>
        </pc:picChg>
        <pc:picChg chg="del mod ord">
          <ac:chgData name="li bo" userId="86e360d6c7446f46" providerId="LiveId" clId="{57CAE9AC-2B83-4AFA-B4AD-9474DC866441}" dt="2022-08-04T14:59:50.772" v="21578" actId="478"/>
          <ac:picMkLst>
            <pc:docMk/>
            <pc:sldMk cId="3039149920" sldId="326"/>
            <ac:picMk id="14" creationId="{84249A52-5C72-4B90-90E9-319B249D9201}"/>
          </ac:picMkLst>
        </pc:picChg>
        <pc:picChg chg="del mod ord">
          <ac:chgData name="li bo" userId="86e360d6c7446f46" providerId="LiveId" clId="{57CAE9AC-2B83-4AFA-B4AD-9474DC866441}" dt="2022-08-04T15:04:08.890" v="21670" actId="478"/>
          <ac:picMkLst>
            <pc:docMk/>
            <pc:sldMk cId="3039149920" sldId="326"/>
            <ac:picMk id="16" creationId="{BF6466B4-1C1E-4B3A-939D-AB8896C152C9}"/>
          </ac:picMkLst>
        </pc:picChg>
        <pc:picChg chg="del">
          <ac:chgData name="li bo" userId="86e360d6c7446f46" providerId="LiveId" clId="{57CAE9AC-2B83-4AFA-B4AD-9474DC866441}" dt="2022-08-04T14:46:58.076" v="21318" actId="478"/>
          <ac:picMkLst>
            <pc:docMk/>
            <pc:sldMk cId="3039149920" sldId="326"/>
            <ac:picMk id="17" creationId="{5F4CB924-C4FE-41C8-9EB6-A6CF79EFA7D3}"/>
          </ac:picMkLst>
        </pc:picChg>
        <pc:picChg chg="mod ord">
          <ac:chgData name="li bo" userId="86e360d6c7446f46" providerId="LiveId" clId="{57CAE9AC-2B83-4AFA-B4AD-9474DC866441}" dt="2022-08-04T15:04:08.890" v="21672" actId="962"/>
          <ac:picMkLst>
            <pc:docMk/>
            <pc:sldMk cId="3039149920" sldId="326"/>
            <ac:picMk id="19" creationId="{39E3E1C3-417F-47C6-AA50-26A7D8821202}"/>
          </ac:picMkLst>
        </pc:picChg>
        <pc:picChg chg="add del mod">
          <ac:chgData name="li bo" userId="86e360d6c7446f46" providerId="LiveId" clId="{57CAE9AC-2B83-4AFA-B4AD-9474DC866441}" dt="2022-08-04T15:04:12.879" v="21673" actId="478"/>
          <ac:picMkLst>
            <pc:docMk/>
            <pc:sldMk cId="3039149920" sldId="326"/>
            <ac:picMk id="20" creationId="{99DBF06D-23FD-4E3C-A876-29405A784918}"/>
          </ac:picMkLst>
        </pc:picChg>
        <pc:picChg chg="del mod ord">
          <ac:chgData name="li bo" userId="86e360d6c7446f46" providerId="LiveId" clId="{57CAE9AC-2B83-4AFA-B4AD-9474DC866441}" dt="2022-08-04T15:06:20.406" v="21704" actId="478"/>
          <ac:picMkLst>
            <pc:docMk/>
            <pc:sldMk cId="3039149920" sldId="326"/>
            <ac:picMk id="22" creationId="{8DDF82C2-C7D2-40E7-B6C5-42AAF40F49A1}"/>
          </ac:picMkLst>
        </pc:picChg>
        <pc:picChg chg="add del mod">
          <ac:chgData name="li bo" userId="86e360d6c7446f46" providerId="LiveId" clId="{57CAE9AC-2B83-4AFA-B4AD-9474DC866441}" dt="2022-08-04T15:05:07.498" v="21688" actId="478"/>
          <ac:picMkLst>
            <pc:docMk/>
            <pc:sldMk cId="3039149920" sldId="326"/>
            <ac:picMk id="23" creationId="{582A724A-EB9D-436F-BB6B-C392ABF75312}"/>
          </ac:picMkLst>
        </pc:picChg>
        <pc:picChg chg="mod ord">
          <ac:chgData name="li bo" userId="86e360d6c7446f46" providerId="LiveId" clId="{57CAE9AC-2B83-4AFA-B4AD-9474DC866441}" dt="2022-08-04T15:13:04.496" v="21874" actId="1076"/>
          <ac:picMkLst>
            <pc:docMk/>
            <pc:sldMk cId="3039149920" sldId="326"/>
            <ac:picMk id="25" creationId="{B3A3315B-FEA0-415D-8025-27F70EF37E54}"/>
          </ac:picMkLst>
        </pc:picChg>
        <pc:picChg chg="add mod">
          <ac:chgData name="li bo" userId="86e360d6c7446f46" providerId="LiveId" clId="{57CAE9AC-2B83-4AFA-B4AD-9474DC866441}" dt="2022-08-04T15:13:10.440" v="21876" actId="1076"/>
          <ac:picMkLst>
            <pc:docMk/>
            <pc:sldMk cId="3039149920" sldId="326"/>
            <ac:picMk id="27" creationId="{FCAF055F-96C0-4A5A-8BB6-C2FED83B900E}"/>
          </ac:picMkLst>
        </pc:picChg>
        <pc:picChg chg="del mod">
          <ac:chgData name="li bo" userId="86e360d6c7446f46" providerId="LiveId" clId="{57CAE9AC-2B83-4AFA-B4AD-9474DC866441}" dt="2022-08-04T15:10:42.944" v="21798" actId="478"/>
          <ac:picMkLst>
            <pc:docMk/>
            <pc:sldMk cId="3039149920" sldId="326"/>
            <ac:picMk id="29" creationId="{1B08A96E-47DD-4C30-A10D-0A8079BA0869}"/>
          </ac:picMkLst>
        </pc:picChg>
        <pc:picChg chg="del mod ord">
          <ac:chgData name="li bo" userId="86e360d6c7446f46" providerId="LiveId" clId="{57CAE9AC-2B83-4AFA-B4AD-9474DC866441}" dt="2022-08-04T15:11:24.720" v="21816" actId="478"/>
          <ac:picMkLst>
            <pc:docMk/>
            <pc:sldMk cId="3039149920" sldId="326"/>
            <ac:picMk id="31" creationId="{D9D01175-527C-49F9-82EF-FAA5FB445D7F}"/>
          </ac:picMkLst>
        </pc:picChg>
        <pc:picChg chg="del">
          <ac:chgData name="li bo" userId="86e360d6c7446f46" providerId="LiveId" clId="{57CAE9AC-2B83-4AFA-B4AD-9474DC866441}" dt="2022-08-04T14:46:50.340" v="21316" actId="478"/>
          <ac:picMkLst>
            <pc:docMk/>
            <pc:sldMk cId="3039149920" sldId="326"/>
            <ac:picMk id="33" creationId="{FC91660E-23B9-4898-977C-E2E052CF7B3F}"/>
          </ac:picMkLst>
        </pc:picChg>
        <pc:picChg chg="mod ord">
          <ac:chgData name="li bo" userId="86e360d6c7446f46" providerId="LiveId" clId="{57CAE9AC-2B83-4AFA-B4AD-9474DC866441}" dt="2022-08-04T15:11:24.720" v="21818" actId="962"/>
          <ac:picMkLst>
            <pc:docMk/>
            <pc:sldMk cId="3039149920" sldId="326"/>
            <ac:picMk id="34" creationId="{C07AC16D-FB69-44B4-9F75-3BBC5290965F}"/>
          </ac:picMkLst>
        </pc:picChg>
        <pc:picChg chg="add del mod">
          <ac:chgData name="li bo" userId="86e360d6c7446f46" providerId="LiveId" clId="{57CAE9AC-2B83-4AFA-B4AD-9474DC866441}" dt="2022-08-04T15:12:05.961" v="21861" actId="478"/>
          <ac:picMkLst>
            <pc:docMk/>
            <pc:sldMk cId="3039149920" sldId="326"/>
            <ac:picMk id="36" creationId="{46EDDE25-B9CB-4271-A202-DBAC6D976A06}"/>
          </ac:picMkLst>
        </pc:picChg>
        <pc:picChg chg="del">
          <ac:chgData name="li bo" userId="86e360d6c7446f46" providerId="LiveId" clId="{57CAE9AC-2B83-4AFA-B4AD-9474DC866441}" dt="2022-08-04T14:46:49.754" v="21315" actId="478"/>
          <ac:picMkLst>
            <pc:docMk/>
            <pc:sldMk cId="3039149920" sldId="326"/>
            <ac:picMk id="37" creationId="{6F1391B4-5F9C-4353-B09F-8B680CC8A7D5}"/>
          </ac:picMkLst>
        </pc:picChg>
        <pc:picChg chg="mod ord">
          <ac:chgData name="li bo" userId="86e360d6c7446f46" providerId="LiveId" clId="{57CAE9AC-2B83-4AFA-B4AD-9474DC866441}" dt="2022-08-04T15:12:55.029" v="21871" actId="1076"/>
          <ac:picMkLst>
            <pc:docMk/>
            <pc:sldMk cId="3039149920" sldId="326"/>
            <ac:picMk id="38" creationId="{C3647488-495F-400E-B7BA-E5A45C9D5635}"/>
          </ac:picMkLst>
        </pc:picChg>
      </pc:sldChg>
      <pc:sldChg chg="add del">
        <pc:chgData name="li bo" userId="86e360d6c7446f46" providerId="LiveId" clId="{57CAE9AC-2B83-4AFA-B4AD-9474DC866441}" dt="2022-08-05T03:56:57.415" v="22029" actId="47"/>
        <pc:sldMkLst>
          <pc:docMk/>
          <pc:sldMk cId="2447746704" sldId="327"/>
        </pc:sldMkLst>
      </pc:sldChg>
      <pc:sldChg chg="addSp delSp modSp add mod modAnim">
        <pc:chgData name="li bo" userId="86e360d6c7446f46" providerId="LiveId" clId="{57CAE9AC-2B83-4AFA-B4AD-9474DC866441}" dt="2022-08-31T08:21:40.596" v="34966"/>
        <pc:sldMkLst>
          <pc:docMk/>
          <pc:sldMk cId="1739484794" sldId="328"/>
        </pc:sldMkLst>
        <pc:spChg chg="mod">
          <ac:chgData name="li bo" userId="86e360d6c7446f46" providerId="LiveId" clId="{57CAE9AC-2B83-4AFA-B4AD-9474DC866441}" dt="2022-08-05T03:57:14.523" v="22033" actId="20577"/>
          <ac:spMkLst>
            <pc:docMk/>
            <pc:sldMk cId="1739484794" sldId="328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8-05T03:56:20.004" v="22026" actId="478"/>
          <ac:spMkLst>
            <pc:docMk/>
            <pc:sldMk cId="1739484794" sldId="328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8-05T03:56:22.295" v="22027" actId="478"/>
          <ac:spMkLst>
            <pc:docMk/>
            <pc:sldMk cId="1739484794" sldId="328"/>
            <ac:spMk id="5" creationId="{8E7DF78A-091B-49A1-B48B-30166A7B20D6}"/>
          </ac:spMkLst>
        </pc:spChg>
        <pc:spChg chg="add mod">
          <ac:chgData name="li bo" userId="86e360d6c7446f46" providerId="LiveId" clId="{57CAE9AC-2B83-4AFA-B4AD-9474DC866441}" dt="2022-08-05T06:28:45.381" v="22367" actId="1076"/>
          <ac:spMkLst>
            <pc:docMk/>
            <pc:sldMk cId="1739484794" sldId="328"/>
            <ac:spMk id="12" creationId="{1FD70441-0FDC-4A94-9A00-8557B1B65725}"/>
          </ac:spMkLst>
        </pc:spChg>
        <pc:spChg chg="add del mod">
          <ac:chgData name="li bo" userId="86e360d6c7446f46" providerId="LiveId" clId="{57CAE9AC-2B83-4AFA-B4AD-9474DC866441}" dt="2022-08-05T06:55:06.400" v="22671"/>
          <ac:spMkLst>
            <pc:docMk/>
            <pc:sldMk cId="1739484794" sldId="328"/>
            <ac:spMk id="22" creationId="{838242B5-2EF2-49DE-98AC-B39247D58066}"/>
          </ac:spMkLst>
        </pc:spChg>
        <pc:spChg chg="add mod">
          <ac:chgData name="li bo" userId="86e360d6c7446f46" providerId="LiveId" clId="{57CAE9AC-2B83-4AFA-B4AD-9474DC866441}" dt="2022-08-05T06:55:32.948" v="22704" actId="1076"/>
          <ac:spMkLst>
            <pc:docMk/>
            <pc:sldMk cId="1739484794" sldId="328"/>
            <ac:spMk id="24" creationId="{C2743A5E-6DAC-4ED4-9770-E0CE20C4701D}"/>
          </ac:spMkLst>
        </pc:spChg>
        <pc:grpChg chg="add mod ord">
          <ac:chgData name="li bo" userId="86e360d6c7446f46" providerId="LiveId" clId="{57CAE9AC-2B83-4AFA-B4AD-9474DC866441}" dt="2022-08-05T06:28:46.121" v="22368" actId="1076"/>
          <ac:grpSpMkLst>
            <pc:docMk/>
            <pc:sldMk cId="1739484794" sldId="328"/>
            <ac:grpSpMk id="6" creationId="{786CAD4D-EE79-48A4-A87D-D0DD3370DD97}"/>
          </ac:grpSpMkLst>
        </pc:grpChg>
        <pc:grpChg chg="del">
          <ac:chgData name="li bo" userId="86e360d6c7446f46" providerId="LiveId" clId="{57CAE9AC-2B83-4AFA-B4AD-9474DC866441}" dt="2022-08-05T04:00:35.824" v="22036" actId="478"/>
          <ac:grpSpMkLst>
            <pc:docMk/>
            <pc:sldMk cId="1739484794" sldId="328"/>
            <ac:grpSpMk id="27" creationId="{69E243E9-8333-4E71-BCE2-18446C7DF806}"/>
          </ac:grpSpMkLst>
        </pc:grpChg>
        <pc:picChg chg="del">
          <ac:chgData name="li bo" userId="86e360d6c7446f46" providerId="LiveId" clId="{57CAE9AC-2B83-4AFA-B4AD-9474DC866441}" dt="2022-08-05T03:56:22.680" v="22028" actId="478"/>
          <ac:picMkLst>
            <pc:docMk/>
            <pc:sldMk cId="1739484794" sldId="328"/>
            <ac:picMk id="9" creationId="{FB2E298B-C9A0-4DB8-A549-F3AEFB875622}"/>
          </ac:picMkLst>
        </pc:picChg>
        <pc:picChg chg="add mod">
          <ac:chgData name="li bo" userId="86e360d6c7446f46" providerId="LiveId" clId="{57CAE9AC-2B83-4AFA-B4AD-9474DC866441}" dt="2022-08-05T04:07:31.083" v="22095" actId="1076"/>
          <ac:picMkLst>
            <pc:docMk/>
            <pc:sldMk cId="1739484794" sldId="328"/>
            <ac:picMk id="13" creationId="{2B2A25AA-820D-48CE-86D9-AEAB95DA569F}"/>
          </ac:picMkLst>
        </pc:picChg>
        <pc:picChg chg="add mod">
          <ac:chgData name="li bo" userId="86e360d6c7446f46" providerId="LiveId" clId="{57CAE9AC-2B83-4AFA-B4AD-9474DC866441}" dt="2022-08-05T04:05:05.381" v="22078" actId="164"/>
          <ac:picMkLst>
            <pc:docMk/>
            <pc:sldMk cId="1739484794" sldId="328"/>
            <ac:picMk id="14" creationId="{94E9161B-1DD3-497F-BA77-9B6864A2D55B}"/>
          </ac:picMkLst>
        </pc:picChg>
        <pc:picChg chg="add del mod">
          <ac:chgData name="li bo" userId="86e360d6c7446f46" providerId="LiveId" clId="{57CAE9AC-2B83-4AFA-B4AD-9474DC866441}" dt="2022-08-05T04:04:52.615" v="22073" actId="478"/>
          <ac:picMkLst>
            <pc:docMk/>
            <pc:sldMk cId="1739484794" sldId="328"/>
            <ac:picMk id="15" creationId="{9B80ECB1-1D5E-4B3B-8097-9B1EE66B3050}"/>
          </ac:picMkLst>
        </pc:picChg>
        <pc:picChg chg="add del mod">
          <ac:chgData name="li bo" userId="86e360d6c7446f46" providerId="LiveId" clId="{57CAE9AC-2B83-4AFA-B4AD-9474DC866441}" dt="2022-08-05T04:04:54.989" v="22074" actId="478"/>
          <ac:picMkLst>
            <pc:docMk/>
            <pc:sldMk cId="1739484794" sldId="328"/>
            <ac:picMk id="16" creationId="{0F07ABF0-971B-4148-B78F-406792796D9A}"/>
          </ac:picMkLst>
        </pc:picChg>
        <pc:picChg chg="add del mod">
          <ac:chgData name="li bo" userId="86e360d6c7446f46" providerId="LiveId" clId="{57CAE9AC-2B83-4AFA-B4AD-9474DC866441}" dt="2022-08-05T04:04:49.559" v="22072" actId="478"/>
          <ac:picMkLst>
            <pc:docMk/>
            <pc:sldMk cId="1739484794" sldId="328"/>
            <ac:picMk id="17" creationId="{FBCE778D-232D-43FA-BFCB-5D540E75135A}"/>
          </ac:picMkLst>
        </pc:picChg>
        <pc:picChg chg="add mod">
          <ac:chgData name="li bo" userId="86e360d6c7446f46" providerId="LiveId" clId="{57CAE9AC-2B83-4AFA-B4AD-9474DC866441}" dt="2022-08-05T04:05:05.381" v="22078" actId="164"/>
          <ac:picMkLst>
            <pc:docMk/>
            <pc:sldMk cId="1739484794" sldId="328"/>
            <ac:picMk id="18" creationId="{B2B6A90F-9EC7-4E34-B68D-0A06705761B7}"/>
          </ac:picMkLst>
        </pc:picChg>
        <pc:picChg chg="add mod">
          <ac:chgData name="li bo" userId="86e360d6c7446f46" providerId="LiveId" clId="{57CAE9AC-2B83-4AFA-B4AD-9474DC866441}" dt="2022-08-05T04:05:05.381" v="22078" actId="164"/>
          <ac:picMkLst>
            <pc:docMk/>
            <pc:sldMk cId="1739484794" sldId="328"/>
            <ac:picMk id="19" creationId="{1F58BE8E-DE88-4541-8025-11B145713642}"/>
          </ac:picMkLst>
        </pc:picChg>
        <pc:picChg chg="add del mod">
          <ac:chgData name="li bo" userId="86e360d6c7446f46" providerId="LiveId" clId="{57CAE9AC-2B83-4AFA-B4AD-9474DC866441}" dt="2022-08-05T04:04:55.490" v="22075" actId="478"/>
          <ac:picMkLst>
            <pc:docMk/>
            <pc:sldMk cId="1739484794" sldId="328"/>
            <ac:picMk id="20" creationId="{E8C3792A-2976-4870-96C8-99F160C3172F}"/>
          </ac:picMkLst>
        </pc:picChg>
        <pc:picChg chg="del mod">
          <ac:chgData name="li bo" userId="86e360d6c7446f46" providerId="LiveId" clId="{57CAE9AC-2B83-4AFA-B4AD-9474DC866441}" dt="2022-08-05T04:00:35.392" v="22035" actId="478"/>
          <ac:picMkLst>
            <pc:docMk/>
            <pc:sldMk cId="1739484794" sldId="328"/>
            <ac:picMk id="21" creationId="{2D838D2E-86AA-4F8A-A219-02BC26BC45FD}"/>
          </ac:picMkLst>
        </pc:picChg>
        <pc:picChg chg="del mod">
          <ac:chgData name="li bo" userId="86e360d6c7446f46" providerId="LiveId" clId="{57CAE9AC-2B83-4AFA-B4AD-9474DC866441}" dt="2022-08-05T04:00:36.426" v="22038" actId="478"/>
          <ac:picMkLst>
            <pc:docMk/>
            <pc:sldMk cId="1739484794" sldId="328"/>
            <ac:picMk id="23" creationId="{0658A21A-C051-481A-B81C-C6126A2B2096}"/>
          </ac:picMkLst>
        </pc:picChg>
      </pc:sldChg>
      <pc:sldChg chg="addSp delSp modSp add mod modAnim">
        <pc:chgData name="li bo" userId="86e360d6c7446f46" providerId="LiveId" clId="{57CAE9AC-2B83-4AFA-B4AD-9474DC866441}" dt="2022-08-05T12:59:04.084" v="24674"/>
        <pc:sldMkLst>
          <pc:docMk/>
          <pc:sldMk cId="2639027896" sldId="329"/>
        </pc:sldMkLst>
        <pc:spChg chg="mod">
          <ac:chgData name="li bo" userId="86e360d6c7446f46" providerId="LiveId" clId="{57CAE9AC-2B83-4AFA-B4AD-9474DC866441}" dt="2022-08-05T04:14:56.201" v="22352" actId="20577"/>
          <ac:spMkLst>
            <pc:docMk/>
            <pc:sldMk cId="2639027896" sldId="329"/>
            <ac:spMk id="2" creationId="{0C75C674-70A3-4942-B8AC-01028A4EC8A8}"/>
          </ac:spMkLst>
        </pc:spChg>
        <pc:spChg chg="del mod">
          <ac:chgData name="li bo" userId="86e360d6c7446f46" providerId="LiveId" clId="{57CAE9AC-2B83-4AFA-B4AD-9474DC866441}" dt="2022-08-05T04:17:20.626" v="22358" actId="478"/>
          <ac:spMkLst>
            <pc:docMk/>
            <pc:sldMk cId="2639027896" sldId="329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8-05T04:17:22.816" v="22359" actId="478"/>
          <ac:spMkLst>
            <pc:docMk/>
            <pc:sldMk cId="2639027896" sldId="329"/>
            <ac:spMk id="5" creationId="{7FF2788F-8152-4319-A072-BA9155C13D7D}"/>
          </ac:spMkLst>
        </pc:spChg>
        <pc:spChg chg="add mod">
          <ac:chgData name="li bo" userId="86e360d6c7446f46" providerId="LiveId" clId="{57CAE9AC-2B83-4AFA-B4AD-9474DC866441}" dt="2022-08-05T06:37:35.297" v="22407"/>
          <ac:spMkLst>
            <pc:docMk/>
            <pc:sldMk cId="2639027896" sldId="329"/>
            <ac:spMk id="8" creationId="{BA33929B-4932-40E1-A1E0-ACFF21B2B3C7}"/>
          </ac:spMkLst>
        </pc:spChg>
        <pc:spChg chg="del">
          <ac:chgData name="li bo" userId="86e360d6c7446f46" providerId="LiveId" clId="{57CAE9AC-2B83-4AFA-B4AD-9474DC866441}" dt="2022-08-05T04:15:04.325" v="22355" actId="478"/>
          <ac:spMkLst>
            <pc:docMk/>
            <pc:sldMk cId="2639027896" sldId="329"/>
            <ac:spMk id="10" creationId="{F1184791-D20A-4464-A3F8-6AEFC3B54D4D}"/>
          </ac:spMkLst>
        </pc:spChg>
        <pc:spChg chg="add mod">
          <ac:chgData name="li bo" userId="86e360d6c7446f46" providerId="LiveId" clId="{57CAE9AC-2B83-4AFA-B4AD-9474DC866441}" dt="2022-08-05T06:34:25.735" v="22389" actId="1076"/>
          <ac:spMkLst>
            <pc:docMk/>
            <pc:sldMk cId="2639027896" sldId="329"/>
            <ac:spMk id="14" creationId="{0D7A7751-0713-4FBA-B4EE-E80B4FB3F610}"/>
          </ac:spMkLst>
        </pc:spChg>
        <pc:spChg chg="add del mod">
          <ac:chgData name="li bo" userId="86e360d6c7446f46" providerId="LiveId" clId="{57CAE9AC-2B83-4AFA-B4AD-9474DC866441}" dt="2022-08-05T06:45:08.098" v="22497" actId="478"/>
          <ac:spMkLst>
            <pc:docMk/>
            <pc:sldMk cId="2639027896" sldId="329"/>
            <ac:spMk id="16" creationId="{5F23E0D1-0CF2-4735-A1CD-CAA92410A31D}"/>
          </ac:spMkLst>
        </pc:spChg>
        <pc:spChg chg="add del mod">
          <ac:chgData name="li bo" userId="86e360d6c7446f46" providerId="LiveId" clId="{57CAE9AC-2B83-4AFA-B4AD-9474DC866441}" dt="2022-08-05T06:45:10.251" v="22498" actId="478"/>
          <ac:spMkLst>
            <pc:docMk/>
            <pc:sldMk cId="2639027896" sldId="329"/>
            <ac:spMk id="22" creationId="{90AA14AB-72B0-430E-A821-A976A2F90145}"/>
          </ac:spMkLst>
        </pc:spChg>
        <pc:spChg chg="add mod ord modCrop">
          <ac:chgData name="li bo" userId="86e360d6c7446f46" providerId="LiveId" clId="{57CAE9AC-2B83-4AFA-B4AD-9474DC866441}" dt="2022-08-05T06:52:55.609" v="22649" actId="164"/>
          <ac:spMkLst>
            <pc:docMk/>
            <pc:sldMk cId="2639027896" sldId="329"/>
            <ac:spMk id="43" creationId="{7199F2EA-A39C-44A2-B2D6-57D60A2653C3}"/>
          </ac:spMkLst>
        </pc:spChg>
        <pc:grpChg chg="add mod">
          <ac:chgData name="li bo" userId="86e360d6c7446f46" providerId="LiveId" clId="{57CAE9AC-2B83-4AFA-B4AD-9474DC866441}" dt="2022-08-05T06:54:01.346" v="22669" actId="1076"/>
          <ac:grpSpMkLst>
            <pc:docMk/>
            <pc:sldMk cId="2639027896" sldId="329"/>
            <ac:grpSpMk id="44" creationId="{25293C1B-9DFC-46BC-82B8-10134B99AAB6}"/>
          </ac:grpSpMkLst>
        </pc:grpChg>
        <pc:picChg chg="add del mod">
          <ac:chgData name="li bo" userId="86e360d6c7446f46" providerId="LiveId" clId="{57CAE9AC-2B83-4AFA-B4AD-9474DC866441}" dt="2022-08-05T06:33:44.781" v="22377" actId="478"/>
          <ac:picMkLst>
            <pc:docMk/>
            <pc:sldMk cId="2639027896" sldId="329"/>
            <ac:picMk id="7" creationId="{E827BA10-0A58-4062-B85E-30991C36D222}"/>
          </ac:picMkLst>
        </pc:picChg>
        <pc:picChg chg="del">
          <ac:chgData name="li bo" userId="86e360d6c7446f46" providerId="LiveId" clId="{57CAE9AC-2B83-4AFA-B4AD-9474DC866441}" dt="2022-08-05T04:15:01.240" v="22353" actId="478"/>
          <ac:picMkLst>
            <pc:docMk/>
            <pc:sldMk cId="2639027896" sldId="329"/>
            <ac:picMk id="9" creationId="{FB2E298B-C9A0-4DB8-A549-F3AEFB875622}"/>
          </ac:picMkLst>
        </pc:picChg>
        <pc:picChg chg="del mod">
          <ac:chgData name="li bo" userId="86e360d6c7446f46" providerId="LiveId" clId="{57CAE9AC-2B83-4AFA-B4AD-9474DC866441}" dt="2022-08-05T06:44:23.555" v="22479" actId="478"/>
          <ac:picMkLst>
            <pc:docMk/>
            <pc:sldMk cId="2639027896" sldId="329"/>
            <ac:picMk id="12" creationId="{1F4F9EE7-F1BF-4C27-A6F5-D53D19DFDFCB}"/>
          </ac:picMkLst>
        </pc:picChg>
        <pc:picChg chg="add mod">
          <ac:chgData name="li bo" userId="86e360d6c7446f46" providerId="LiveId" clId="{57CAE9AC-2B83-4AFA-B4AD-9474DC866441}" dt="2022-08-05T06:43:47.976" v="22466"/>
          <ac:picMkLst>
            <pc:docMk/>
            <pc:sldMk cId="2639027896" sldId="329"/>
            <ac:picMk id="13" creationId="{26DAB8C6-CE70-4F7A-94C9-6BD82161643C}"/>
          </ac:picMkLst>
        </pc:picChg>
        <pc:picChg chg="del">
          <ac:chgData name="li bo" userId="86e360d6c7446f46" providerId="LiveId" clId="{57CAE9AC-2B83-4AFA-B4AD-9474DC866441}" dt="2022-08-05T04:15:01.908" v="22354" actId="478"/>
          <ac:picMkLst>
            <pc:docMk/>
            <pc:sldMk cId="2639027896" sldId="329"/>
            <ac:picMk id="15" creationId="{DECEDF6C-1B77-4259-9686-BFFFA00A7403}"/>
          </ac:picMkLst>
        </pc:picChg>
        <pc:picChg chg="del mod ord">
          <ac:chgData name="li bo" userId="86e360d6c7446f46" providerId="LiveId" clId="{57CAE9AC-2B83-4AFA-B4AD-9474DC866441}" dt="2022-08-05T06:44:30.128" v="22493" actId="478"/>
          <ac:picMkLst>
            <pc:docMk/>
            <pc:sldMk cId="2639027896" sldId="329"/>
            <ac:picMk id="18" creationId="{1B3315CE-B03A-4840-8F6E-F5D17932356E}"/>
          </ac:picMkLst>
        </pc:picChg>
        <pc:picChg chg="del mod ord">
          <ac:chgData name="li bo" userId="86e360d6c7446f46" providerId="LiveId" clId="{57CAE9AC-2B83-4AFA-B4AD-9474DC866441}" dt="2022-08-05T06:45:53.701" v="22510" actId="478"/>
          <ac:picMkLst>
            <pc:docMk/>
            <pc:sldMk cId="2639027896" sldId="329"/>
            <ac:picMk id="20" creationId="{C733E533-8805-48CB-8AB4-0A1114A698AB}"/>
          </ac:picMkLst>
        </pc:picChg>
        <pc:picChg chg="del mod ord">
          <ac:chgData name="li bo" userId="86e360d6c7446f46" providerId="LiveId" clId="{57CAE9AC-2B83-4AFA-B4AD-9474DC866441}" dt="2022-08-05T06:47:08.542" v="22527" actId="478"/>
          <ac:picMkLst>
            <pc:docMk/>
            <pc:sldMk cId="2639027896" sldId="329"/>
            <ac:picMk id="24" creationId="{9172485A-5E3E-436E-9079-86E402D055DE}"/>
          </ac:picMkLst>
        </pc:picChg>
        <pc:picChg chg="del mod ord">
          <ac:chgData name="li bo" userId="86e360d6c7446f46" providerId="LiveId" clId="{57CAE9AC-2B83-4AFA-B4AD-9474DC866441}" dt="2022-08-05T06:47:25.051" v="22541" actId="478"/>
          <ac:picMkLst>
            <pc:docMk/>
            <pc:sldMk cId="2639027896" sldId="329"/>
            <ac:picMk id="26" creationId="{2B884491-D7B2-4483-9B80-D60F0378367E}"/>
          </ac:picMkLst>
        </pc:picChg>
        <pc:picChg chg="del mod ord">
          <ac:chgData name="li bo" userId="86e360d6c7446f46" providerId="LiveId" clId="{57CAE9AC-2B83-4AFA-B4AD-9474DC866441}" dt="2022-08-05T06:47:54.885" v="22556" actId="478"/>
          <ac:picMkLst>
            <pc:docMk/>
            <pc:sldMk cId="2639027896" sldId="329"/>
            <ac:picMk id="28" creationId="{AAB0158A-10DF-4903-A88D-CF857BBA1D20}"/>
          </ac:picMkLst>
        </pc:picChg>
        <pc:picChg chg="del mod ord">
          <ac:chgData name="li bo" userId="86e360d6c7446f46" providerId="LiveId" clId="{57CAE9AC-2B83-4AFA-B4AD-9474DC866441}" dt="2022-08-05T06:48:12.179" v="22568" actId="478"/>
          <ac:picMkLst>
            <pc:docMk/>
            <pc:sldMk cId="2639027896" sldId="329"/>
            <ac:picMk id="30" creationId="{6CF715DA-AC57-4743-985B-6392DCA28554}"/>
          </ac:picMkLst>
        </pc:picChg>
        <pc:picChg chg="del mod ord">
          <ac:chgData name="li bo" userId="86e360d6c7446f46" providerId="LiveId" clId="{57CAE9AC-2B83-4AFA-B4AD-9474DC866441}" dt="2022-08-05T06:49:37.935" v="22584" actId="478"/>
          <ac:picMkLst>
            <pc:docMk/>
            <pc:sldMk cId="2639027896" sldId="329"/>
            <ac:picMk id="32" creationId="{5852C7E7-2830-4434-BDC2-9DDF5308F770}"/>
          </ac:picMkLst>
        </pc:picChg>
        <pc:picChg chg="del mod ord">
          <ac:chgData name="li bo" userId="86e360d6c7446f46" providerId="LiveId" clId="{57CAE9AC-2B83-4AFA-B4AD-9474DC866441}" dt="2022-08-05T06:49:55.104" v="22598" actId="478"/>
          <ac:picMkLst>
            <pc:docMk/>
            <pc:sldMk cId="2639027896" sldId="329"/>
            <ac:picMk id="34" creationId="{E8CC7A4D-8ADD-4A02-9CCD-64D9957EC745}"/>
          </ac:picMkLst>
        </pc:picChg>
        <pc:picChg chg="del mod ord">
          <ac:chgData name="li bo" userId="86e360d6c7446f46" providerId="LiveId" clId="{57CAE9AC-2B83-4AFA-B4AD-9474DC866441}" dt="2022-08-05T06:50:17.818" v="22612" actId="478"/>
          <ac:picMkLst>
            <pc:docMk/>
            <pc:sldMk cId="2639027896" sldId="329"/>
            <ac:picMk id="36" creationId="{A73F1FCE-754F-427D-AFDE-FA9F158F0E5E}"/>
          </ac:picMkLst>
        </pc:picChg>
        <pc:picChg chg="del mod ord">
          <ac:chgData name="li bo" userId="86e360d6c7446f46" providerId="LiveId" clId="{57CAE9AC-2B83-4AFA-B4AD-9474DC866441}" dt="2022-08-05T06:51:21.115" v="22628" actId="478"/>
          <ac:picMkLst>
            <pc:docMk/>
            <pc:sldMk cId="2639027896" sldId="329"/>
            <ac:picMk id="38" creationId="{86200D1E-6C0D-49AF-BE5A-FA39E41282F0}"/>
          </ac:picMkLst>
        </pc:picChg>
        <pc:picChg chg="del mod ord">
          <ac:chgData name="li bo" userId="86e360d6c7446f46" providerId="LiveId" clId="{57CAE9AC-2B83-4AFA-B4AD-9474DC866441}" dt="2022-08-05T06:53:45.508" v="22666" actId="478"/>
          <ac:picMkLst>
            <pc:docMk/>
            <pc:sldMk cId="2639027896" sldId="329"/>
            <ac:picMk id="40" creationId="{6D9149C6-26AA-4259-93FB-88F0063C0055}"/>
          </ac:picMkLst>
        </pc:picChg>
        <pc:picChg chg="add mod">
          <ac:chgData name="li bo" userId="86e360d6c7446f46" providerId="LiveId" clId="{57CAE9AC-2B83-4AFA-B4AD-9474DC866441}" dt="2022-08-05T06:52:55.609" v="22649" actId="164"/>
          <ac:picMkLst>
            <pc:docMk/>
            <pc:sldMk cId="2639027896" sldId="329"/>
            <ac:picMk id="42" creationId="{D8D746B2-3A4D-4DD1-AA0A-41336FFA735E}"/>
          </ac:picMkLst>
        </pc:picChg>
        <pc:picChg chg="mod ord">
          <ac:chgData name="li bo" userId="86e360d6c7446f46" providerId="LiveId" clId="{57CAE9AC-2B83-4AFA-B4AD-9474DC866441}" dt="2022-08-05T06:53:45.508" v="22668" actId="962"/>
          <ac:picMkLst>
            <pc:docMk/>
            <pc:sldMk cId="2639027896" sldId="329"/>
            <ac:picMk id="46" creationId="{B721B4B6-5EB9-4CEC-888A-D21CA3A3062F}"/>
          </ac:picMkLst>
        </pc:picChg>
        <pc:picChg chg="add del mod">
          <ac:chgData name="li bo" userId="86e360d6c7446f46" providerId="LiveId" clId="{57CAE9AC-2B83-4AFA-B4AD-9474DC866441}" dt="2022-08-05T04:23:37.176" v="22363" actId="478"/>
          <ac:picMkLst>
            <pc:docMk/>
            <pc:sldMk cId="2639027896" sldId="329"/>
            <ac:picMk id="2050" creationId="{2E8EA27C-7B94-4D0A-9A89-48F9D1448770}"/>
          </ac:picMkLst>
        </pc:picChg>
        <pc:picChg chg="del">
          <ac:chgData name="li bo" userId="86e360d6c7446f46" providerId="LiveId" clId="{57CAE9AC-2B83-4AFA-B4AD-9474DC866441}" dt="2022-08-05T04:15:04.730" v="22356" actId="478"/>
          <ac:picMkLst>
            <pc:docMk/>
            <pc:sldMk cId="2639027896" sldId="329"/>
            <ac:picMk id="6146" creationId="{12669E4A-AE7E-4417-8E50-3AAB5E04FB7C}"/>
          </ac:picMkLst>
        </pc:picChg>
      </pc:sldChg>
      <pc:sldChg chg="addSp delSp modSp add mod modNotesTx">
        <pc:chgData name="li bo" userId="86e360d6c7446f46" providerId="LiveId" clId="{57CAE9AC-2B83-4AFA-B4AD-9474DC866441}" dt="2022-08-05T09:24:34.367" v="24272" actId="20577"/>
        <pc:sldMkLst>
          <pc:docMk/>
          <pc:sldMk cId="640139662" sldId="330"/>
        </pc:sldMkLst>
        <pc:spChg chg="mod">
          <ac:chgData name="li bo" userId="86e360d6c7446f46" providerId="LiveId" clId="{57CAE9AC-2B83-4AFA-B4AD-9474DC866441}" dt="2022-08-05T07:42:27.719" v="23319" actId="20577"/>
          <ac:spMkLst>
            <pc:docMk/>
            <pc:sldMk cId="640139662" sldId="330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5T09:00:28.340" v="23901" actId="2711"/>
          <ac:spMkLst>
            <pc:docMk/>
            <pc:sldMk cId="640139662" sldId="330"/>
            <ac:spMk id="8" creationId="{CE5CBA02-1622-4B9B-95C8-97BE5C503443}"/>
          </ac:spMkLst>
        </pc:spChg>
        <pc:spChg chg="del">
          <ac:chgData name="li bo" userId="86e360d6c7446f46" providerId="LiveId" clId="{57CAE9AC-2B83-4AFA-B4AD-9474DC866441}" dt="2022-08-05T07:04:18.432" v="22950" actId="478"/>
          <ac:spMkLst>
            <pc:docMk/>
            <pc:sldMk cId="640139662" sldId="330"/>
            <ac:spMk id="14" creationId="{546408CD-D1CC-4068-8D43-E87F2E6FE2C5}"/>
          </ac:spMkLst>
        </pc:spChg>
        <pc:grpChg chg="del">
          <ac:chgData name="li bo" userId="86e360d6c7446f46" providerId="LiveId" clId="{57CAE9AC-2B83-4AFA-B4AD-9474DC866441}" dt="2022-08-05T07:04:16.307" v="22948" actId="478"/>
          <ac:grpSpMkLst>
            <pc:docMk/>
            <pc:sldMk cId="640139662" sldId="330"/>
            <ac:grpSpMk id="10" creationId="{EEB2F5CB-F30C-4B92-ACE6-D72F776BA15A}"/>
          </ac:grpSpMkLst>
        </pc:grpChg>
        <pc:picChg chg="add mod">
          <ac:chgData name="li bo" userId="86e360d6c7446f46" providerId="LiveId" clId="{57CAE9AC-2B83-4AFA-B4AD-9474DC866441}" dt="2022-08-05T08:59:56.999" v="23897" actId="1076"/>
          <ac:picMkLst>
            <pc:docMk/>
            <pc:sldMk cId="640139662" sldId="330"/>
            <ac:picMk id="5" creationId="{30EB056A-34FE-4B87-B27A-11F4E2EEBFA7}"/>
          </ac:picMkLst>
        </pc:picChg>
        <pc:picChg chg="add mod ord">
          <ac:chgData name="li bo" userId="86e360d6c7446f46" providerId="LiveId" clId="{57CAE9AC-2B83-4AFA-B4AD-9474DC866441}" dt="2022-08-05T08:59:58.641" v="23898" actId="1076"/>
          <ac:picMkLst>
            <pc:docMk/>
            <pc:sldMk cId="640139662" sldId="330"/>
            <ac:picMk id="7" creationId="{F8B48422-F5C0-4263-AE53-2D1CD44CD442}"/>
          </ac:picMkLst>
        </pc:picChg>
        <pc:picChg chg="del">
          <ac:chgData name="li bo" userId="86e360d6c7446f46" providerId="LiveId" clId="{57CAE9AC-2B83-4AFA-B4AD-9474DC866441}" dt="2022-08-05T07:04:17.077" v="22949" actId="478"/>
          <ac:picMkLst>
            <pc:docMk/>
            <pc:sldMk cId="640139662" sldId="330"/>
            <ac:picMk id="13" creationId="{A8BD3EE0-9E64-43DE-9A81-137ADEE4F6FE}"/>
          </ac:picMkLst>
        </pc:picChg>
        <pc:picChg chg="add mod">
          <ac:chgData name="li bo" userId="86e360d6c7446f46" providerId="LiveId" clId="{57CAE9AC-2B83-4AFA-B4AD-9474DC866441}" dt="2022-08-05T08:56:19.797" v="23859" actId="1076"/>
          <ac:picMkLst>
            <pc:docMk/>
            <pc:sldMk cId="640139662" sldId="330"/>
            <ac:picMk id="4098" creationId="{3C20B0E7-A637-41D4-B07E-7EDC2DDB82F4}"/>
          </ac:picMkLst>
        </pc:picChg>
      </pc:sldChg>
      <pc:sldChg chg="addSp delSp modSp add mod">
        <pc:chgData name="li bo" userId="86e360d6c7446f46" providerId="LiveId" clId="{57CAE9AC-2B83-4AFA-B4AD-9474DC866441}" dt="2022-08-05T08:34:05.386" v="23689" actId="1076"/>
        <pc:sldMkLst>
          <pc:docMk/>
          <pc:sldMk cId="3162152037" sldId="331"/>
        </pc:sldMkLst>
        <pc:spChg chg="mod">
          <ac:chgData name="li bo" userId="86e360d6c7446f46" providerId="LiveId" clId="{57CAE9AC-2B83-4AFA-B4AD-9474DC866441}" dt="2022-08-05T07:21:35.236" v="23100" actId="20577"/>
          <ac:spMkLst>
            <pc:docMk/>
            <pc:sldMk cId="3162152037" sldId="33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5T08:34:05.386" v="23689" actId="1076"/>
          <ac:spMkLst>
            <pc:docMk/>
            <pc:sldMk cId="3162152037" sldId="331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8-05T07:21:38.115" v="23101" actId="478"/>
          <ac:picMkLst>
            <pc:docMk/>
            <pc:sldMk cId="3162152037" sldId="331"/>
            <ac:picMk id="5" creationId="{98E42D2A-7CE0-4879-820D-D41BF8AD2736}"/>
          </ac:picMkLst>
        </pc:picChg>
        <pc:picChg chg="add mod">
          <ac:chgData name="li bo" userId="86e360d6c7446f46" providerId="LiveId" clId="{57CAE9AC-2B83-4AFA-B4AD-9474DC866441}" dt="2022-08-05T08:31:57.763" v="23503" actId="1076"/>
          <ac:picMkLst>
            <pc:docMk/>
            <pc:sldMk cId="3162152037" sldId="331"/>
            <ac:picMk id="6" creationId="{54F245F3-21E8-4D8F-BAB9-175B203924F9}"/>
          </ac:picMkLst>
        </pc:picChg>
        <pc:picChg chg="add mod">
          <ac:chgData name="li bo" userId="86e360d6c7446f46" providerId="LiveId" clId="{57CAE9AC-2B83-4AFA-B4AD-9474DC866441}" dt="2022-08-05T08:31:57.763" v="23503" actId="1076"/>
          <ac:picMkLst>
            <pc:docMk/>
            <pc:sldMk cId="3162152037" sldId="331"/>
            <ac:picMk id="7170" creationId="{ABE074EC-5F58-4E58-BD28-630CA65EC6CC}"/>
          </ac:picMkLst>
        </pc:picChg>
      </pc:sldChg>
      <pc:sldChg chg="addSp delSp modSp add del mod">
        <pc:chgData name="li bo" userId="86e360d6c7446f46" providerId="LiveId" clId="{57CAE9AC-2B83-4AFA-B4AD-9474DC866441}" dt="2022-08-05T08:34:42.379" v="23690" actId="2696"/>
        <pc:sldMkLst>
          <pc:docMk/>
          <pc:sldMk cId="1514103248" sldId="332"/>
        </pc:sldMkLst>
        <pc:spChg chg="mod">
          <ac:chgData name="li bo" userId="86e360d6c7446f46" providerId="LiveId" clId="{57CAE9AC-2B83-4AFA-B4AD-9474DC866441}" dt="2022-08-05T07:54:12.641" v="23391"/>
          <ac:spMkLst>
            <pc:docMk/>
            <pc:sldMk cId="1514103248" sldId="33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5T07:57:01.191" v="23394" actId="1076"/>
          <ac:spMkLst>
            <pc:docMk/>
            <pc:sldMk cId="1514103248" sldId="332"/>
            <ac:spMk id="3" creationId="{400792E5-9ED7-46C4-9C77-27C8DA7ECC9A}"/>
          </ac:spMkLst>
        </pc:spChg>
        <pc:picChg chg="add del mod">
          <ac:chgData name="li bo" userId="86e360d6c7446f46" providerId="LiveId" clId="{57CAE9AC-2B83-4AFA-B4AD-9474DC866441}" dt="2022-08-05T07:57:03.697" v="23395" actId="21"/>
          <ac:picMkLst>
            <pc:docMk/>
            <pc:sldMk cId="1514103248" sldId="332"/>
            <ac:picMk id="5122" creationId="{46A355F2-C03B-4A49-ADB0-BB27787FB1F2}"/>
          </ac:picMkLst>
        </pc:picChg>
      </pc:sldChg>
      <pc:sldChg chg="addSp delSp modSp add mod modTransition modAnim">
        <pc:chgData name="li bo" userId="86e360d6c7446f46" providerId="LiveId" clId="{57CAE9AC-2B83-4AFA-B4AD-9474DC866441}" dt="2022-09-08T14:39:27.153" v="35280"/>
        <pc:sldMkLst>
          <pc:docMk/>
          <pc:sldMk cId="2361087498" sldId="333"/>
        </pc:sldMkLst>
        <pc:spChg chg="mod">
          <ac:chgData name="li bo" userId="86e360d6c7446f46" providerId="LiveId" clId="{57CAE9AC-2B83-4AFA-B4AD-9474DC866441}" dt="2022-08-05T07:42:59.790" v="23381" actId="20577"/>
          <ac:spMkLst>
            <pc:docMk/>
            <pc:sldMk cId="2361087498" sldId="333"/>
            <ac:spMk id="2" creationId="{0C75C674-70A3-4942-B8AC-01028A4EC8A8}"/>
          </ac:spMkLst>
        </pc:spChg>
        <pc:spChg chg="add del mod">
          <ac:chgData name="li bo" userId="86e360d6c7446f46" providerId="LiveId" clId="{57CAE9AC-2B83-4AFA-B4AD-9474DC866441}" dt="2022-08-05T09:00:47.323" v="23903" actId="478"/>
          <ac:spMkLst>
            <pc:docMk/>
            <pc:sldMk cId="2361087498" sldId="333"/>
            <ac:spMk id="4" creationId="{5F4C3DD9-B4DA-4486-A58D-7F6E11AED752}"/>
          </ac:spMkLst>
        </pc:spChg>
        <pc:spChg chg="add mod">
          <ac:chgData name="li bo" userId="86e360d6c7446f46" providerId="LiveId" clId="{57CAE9AC-2B83-4AFA-B4AD-9474DC866441}" dt="2022-08-05T09:06:53.149" v="24018" actId="2710"/>
          <ac:spMkLst>
            <pc:docMk/>
            <pc:sldMk cId="2361087498" sldId="333"/>
            <ac:spMk id="7" creationId="{8F13EAFD-9956-4663-81A6-929520B6354E}"/>
          </ac:spMkLst>
        </pc:spChg>
        <pc:spChg chg="del mod">
          <ac:chgData name="li bo" userId="86e360d6c7446f46" providerId="LiveId" clId="{57CAE9AC-2B83-4AFA-B4AD-9474DC866441}" dt="2022-08-05T09:00:45.686" v="23902" actId="478"/>
          <ac:spMkLst>
            <pc:docMk/>
            <pc:sldMk cId="2361087498" sldId="333"/>
            <ac:spMk id="8" creationId="{CE5CBA02-1622-4B9B-95C8-97BE5C503443}"/>
          </ac:spMkLst>
        </pc:spChg>
        <pc:spChg chg="add mod">
          <ac:chgData name="li bo" userId="86e360d6c7446f46" providerId="LiveId" clId="{57CAE9AC-2B83-4AFA-B4AD-9474DC866441}" dt="2022-08-05T09:16:07.113" v="24165" actId="14100"/>
          <ac:spMkLst>
            <pc:docMk/>
            <pc:sldMk cId="2361087498" sldId="333"/>
            <ac:spMk id="25" creationId="{9DF6F9B2-3E45-46C6-B59A-BA84D362A738}"/>
          </ac:spMkLst>
        </pc:spChg>
        <pc:spChg chg="add del">
          <ac:chgData name="li bo" userId="86e360d6c7446f46" providerId="LiveId" clId="{57CAE9AC-2B83-4AFA-B4AD-9474DC866441}" dt="2022-08-05T09:10:41.065" v="24061" actId="22"/>
          <ac:spMkLst>
            <pc:docMk/>
            <pc:sldMk cId="2361087498" sldId="333"/>
            <ac:spMk id="27" creationId="{079837A4-5035-4AF8-B1D9-1B73B47E63A1}"/>
          </ac:spMkLst>
        </pc:spChg>
        <pc:spChg chg="add mod">
          <ac:chgData name="li bo" userId="86e360d6c7446f46" providerId="LiveId" clId="{57CAE9AC-2B83-4AFA-B4AD-9474DC866441}" dt="2022-08-05T09:16:24.515" v="24169" actId="1076"/>
          <ac:spMkLst>
            <pc:docMk/>
            <pc:sldMk cId="2361087498" sldId="333"/>
            <ac:spMk id="28" creationId="{86C5FE03-AD40-4C2D-948F-6805E8A07A89}"/>
          </ac:spMkLst>
        </pc:spChg>
        <pc:spChg chg="add mod">
          <ac:chgData name="li bo" userId="86e360d6c7446f46" providerId="LiveId" clId="{57CAE9AC-2B83-4AFA-B4AD-9474DC866441}" dt="2022-08-05T09:16:28.682" v="24170" actId="14100"/>
          <ac:spMkLst>
            <pc:docMk/>
            <pc:sldMk cId="2361087498" sldId="333"/>
            <ac:spMk id="30" creationId="{4AF9EE9A-89FD-4D38-8B10-26646BC59F0A}"/>
          </ac:spMkLst>
        </pc:spChg>
        <pc:spChg chg="add mod">
          <ac:chgData name="li bo" userId="86e360d6c7446f46" providerId="LiveId" clId="{57CAE9AC-2B83-4AFA-B4AD-9474DC866441}" dt="2022-08-05T09:19:53.846" v="24212" actId="113"/>
          <ac:spMkLst>
            <pc:docMk/>
            <pc:sldMk cId="2361087498" sldId="333"/>
            <ac:spMk id="32" creationId="{37FFABDE-76D0-4A1A-B586-58364D9E0F5C}"/>
          </ac:spMkLst>
        </pc:spChg>
        <pc:spChg chg="add mod">
          <ac:chgData name="li bo" userId="86e360d6c7446f46" providerId="LiveId" clId="{57CAE9AC-2B83-4AFA-B4AD-9474DC866441}" dt="2022-08-05T09:19:38.523" v="24210" actId="1076"/>
          <ac:spMkLst>
            <pc:docMk/>
            <pc:sldMk cId="2361087498" sldId="333"/>
            <ac:spMk id="34" creationId="{E033DC59-0257-417E-889B-13689C725832}"/>
          </ac:spMkLst>
        </pc:spChg>
        <pc:picChg chg="del mod">
          <ac:chgData name="li bo" userId="86e360d6c7446f46" providerId="LiveId" clId="{57CAE9AC-2B83-4AFA-B4AD-9474DC866441}" dt="2022-08-05T09:04:16.332" v="23938" actId="478"/>
          <ac:picMkLst>
            <pc:docMk/>
            <pc:sldMk cId="2361087498" sldId="333"/>
            <ac:picMk id="6" creationId="{88E2B1B3-6266-4349-A69F-A2312423AF55}"/>
          </ac:picMkLst>
        </pc:picChg>
        <pc:picChg chg="del mod ord">
          <ac:chgData name="li bo" userId="86e360d6c7446f46" providerId="LiveId" clId="{57CAE9AC-2B83-4AFA-B4AD-9474DC866441}" dt="2022-08-05T09:06:39.285" v="24011" actId="478"/>
          <ac:picMkLst>
            <pc:docMk/>
            <pc:sldMk cId="2361087498" sldId="333"/>
            <ac:picMk id="10" creationId="{338CB63C-99C4-47C2-9336-A78889A1A4A6}"/>
          </ac:picMkLst>
        </pc:picChg>
        <pc:picChg chg="add mod">
          <ac:chgData name="li bo" userId="86e360d6c7446f46" providerId="LiveId" clId="{57CAE9AC-2B83-4AFA-B4AD-9474DC866441}" dt="2022-08-05T09:15:44.676" v="24161" actId="1076"/>
          <ac:picMkLst>
            <pc:docMk/>
            <pc:sldMk cId="2361087498" sldId="333"/>
            <ac:picMk id="12" creationId="{5667829C-59B0-4D7F-8DDE-4F4C70C2E8DA}"/>
          </ac:picMkLst>
        </pc:picChg>
        <pc:picChg chg="add del mod">
          <ac:chgData name="li bo" userId="86e360d6c7446f46" providerId="LiveId" clId="{57CAE9AC-2B83-4AFA-B4AD-9474DC866441}" dt="2022-08-05T09:06:16.738" v="23994" actId="478"/>
          <ac:picMkLst>
            <pc:docMk/>
            <pc:sldMk cId="2361087498" sldId="333"/>
            <ac:picMk id="14" creationId="{CD1F7111-BD71-4DB7-896F-D0892FC4135B}"/>
          </ac:picMkLst>
        </pc:picChg>
        <pc:picChg chg="mod ord">
          <ac:chgData name="li bo" userId="86e360d6c7446f46" providerId="LiveId" clId="{57CAE9AC-2B83-4AFA-B4AD-9474DC866441}" dt="2022-08-05T09:17:43.175" v="24172" actId="1076"/>
          <ac:picMkLst>
            <pc:docMk/>
            <pc:sldMk cId="2361087498" sldId="333"/>
            <ac:picMk id="16" creationId="{C05A8F12-34EF-466D-9E14-D928B208EF13}"/>
          </ac:picMkLst>
        </pc:picChg>
        <pc:picChg chg="add mod">
          <ac:chgData name="li bo" userId="86e360d6c7446f46" providerId="LiveId" clId="{57CAE9AC-2B83-4AFA-B4AD-9474DC866441}" dt="2022-08-05T09:15:55.352" v="24162" actId="14100"/>
          <ac:picMkLst>
            <pc:docMk/>
            <pc:sldMk cId="2361087498" sldId="333"/>
            <ac:picMk id="18" creationId="{A168FDAA-9A29-456D-B75C-03800DEAD0AB}"/>
          </ac:picMkLst>
        </pc:picChg>
        <pc:picChg chg="add mod">
          <ac:chgData name="li bo" userId="86e360d6c7446f46" providerId="LiveId" clId="{57CAE9AC-2B83-4AFA-B4AD-9474DC866441}" dt="2022-08-05T09:15:55.352" v="24162" actId="14100"/>
          <ac:picMkLst>
            <pc:docMk/>
            <pc:sldMk cId="2361087498" sldId="333"/>
            <ac:picMk id="20" creationId="{7BE60A73-B2AE-4CC9-8638-6770B9225AAB}"/>
          </ac:picMkLst>
        </pc:picChg>
        <pc:picChg chg="add mod">
          <ac:chgData name="li bo" userId="86e360d6c7446f46" providerId="LiveId" clId="{57CAE9AC-2B83-4AFA-B4AD-9474DC866441}" dt="2022-08-05T09:15:55.352" v="24162" actId="14100"/>
          <ac:picMkLst>
            <pc:docMk/>
            <pc:sldMk cId="2361087498" sldId="333"/>
            <ac:picMk id="22" creationId="{B74D08DC-FC1D-461C-A32F-209F8F467A95}"/>
          </ac:picMkLst>
        </pc:picChg>
        <pc:picChg chg="del">
          <ac:chgData name="li bo" userId="86e360d6c7446f46" providerId="LiveId" clId="{57CAE9AC-2B83-4AFA-B4AD-9474DC866441}" dt="2022-08-05T07:43:02.998" v="23382" actId="478"/>
          <ac:picMkLst>
            <pc:docMk/>
            <pc:sldMk cId="2361087498" sldId="333"/>
            <ac:picMk id="4098" creationId="{3C20B0E7-A637-41D4-B07E-7EDC2DDB82F4}"/>
          </ac:picMkLst>
        </pc:picChg>
      </pc:sldChg>
      <pc:sldChg chg="delSp add del mod">
        <pc:chgData name="li bo" userId="86e360d6c7446f46" providerId="LiveId" clId="{57CAE9AC-2B83-4AFA-B4AD-9474DC866441}" dt="2022-08-05T15:09:57.229" v="24774" actId="47"/>
        <pc:sldMkLst>
          <pc:docMk/>
          <pc:sldMk cId="1048677420" sldId="334"/>
        </pc:sldMkLst>
        <pc:picChg chg="del">
          <ac:chgData name="li bo" userId="86e360d6c7446f46" providerId="LiveId" clId="{57CAE9AC-2B83-4AFA-B4AD-9474DC866441}" dt="2022-08-05T15:04:38.732" v="24677" actId="478"/>
          <ac:picMkLst>
            <pc:docMk/>
            <pc:sldMk cId="1048677420" sldId="334"/>
            <ac:picMk id="6" creationId="{01D56E67-E019-44C8-9226-CBBF85D7C295}"/>
          </ac:picMkLst>
        </pc:picChg>
      </pc:sldChg>
      <pc:sldChg chg="addSp delSp modSp add del mod modNotesTx">
        <pc:chgData name="li bo" userId="86e360d6c7446f46" providerId="LiveId" clId="{57CAE9AC-2B83-4AFA-B4AD-9474DC866441}" dt="2022-08-08T04:49:03.688" v="33432" actId="20577"/>
        <pc:sldMkLst>
          <pc:docMk/>
          <pc:sldMk cId="2257735122" sldId="335"/>
        </pc:sldMkLst>
        <pc:spChg chg="mod">
          <ac:chgData name="li bo" userId="86e360d6c7446f46" providerId="LiveId" clId="{57CAE9AC-2B83-4AFA-B4AD-9474DC866441}" dt="2022-08-08T04:49:03.688" v="33432" actId="20577"/>
          <ac:spMkLst>
            <pc:docMk/>
            <pc:sldMk cId="2257735122" sldId="335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8-05T15:04:53.622" v="24709" actId="478"/>
          <ac:spMkLst>
            <pc:docMk/>
            <pc:sldMk cId="2257735122" sldId="335"/>
            <ac:spMk id="3" creationId="{400792E5-9ED7-46C4-9C77-27C8DA7ECC9A}"/>
          </ac:spMkLst>
        </pc:spChg>
        <pc:spChg chg="add del mod">
          <ac:chgData name="li bo" userId="86e360d6c7446f46" providerId="LiveId" clId="{57CAE9AC-2B83-4AFA-B4AD-9474DC866441}" dt="2022-08-05T15:04:56.315" v="24710" actId="478"/>
          <ac:spMkLst>
            <pc:docMk/>
            <pc:sldMk cId="2257735122" sldId="335"/>
            <ac:spMk id="5" creationId="{98EA5DB5-77DD-4E2D-B35B-82B9BD2FC555}"/>
          </ac:spMkLst>
        </pc:spChg>
        <pc:spChg chg="add del mod">
          <ac:chgData name="li bo" userId="86e360d6c7446f46" providerId="LiveId" clId="{57CAE9AC-2B83-4AFA-B4AD-9474DC866441}" dt="2022-08-05T15:10:53.167" v="24782" actId="478"/>
          <ac:spMkLst>
            <pc:docMk/>
            <pc:sldMk cId="2257735122" sldId="335"/>
            <ac:spMk id="11" creationId="{EADF6132-BDFA-4828-B91E-70ED36DD9CF4}"/>
          </ac:spMkLst>
        </pc:spChg>
        <pc:spChg chg="add mod">
          <ac:chgData name="li bo" userId="86e360d6c7446f46" providerId="LiveId" clId="{57CAE9AC-2B83-4AFA-B4AD-9474DC866441}" dt="2022-08-05T15:21:27.030" v="25009" actId="20577"/>
          <ac:spMkLst>
            <pc:docMk/>
            <pc:sldMk cId="2257735122" sldId="335"/>
            <ac:spMk id="12" creationId="{90539150-7551-4ABD-9659-CD4CF0FB5D53}"/>
          </ac:spMkLst>
        </pc:spChg>
        <pc:spChg chg="add mod">
          <ac:chgData name="li bo" userId="86e360d6c7446f46" providerId="LiveId" clId="{57CAE9AC-2B83-4AFA-B4AD-9474DC866441}" dt="2022-08-05T15:14:31.762" v="24861" actId="14100"/>
          <ac:spMkLst>
            <pc:docMk/>
            <pc:sldMk cId="2257735122" sldId="335"/>
            <ac:spMk id="13" creationId="{18108973-51BC-49D9-BCB0-D33F76EA4D35}"/>
          </ac:spMkLst>
        </pc:spChg>
        <pc:spChg chg="add mod">
          <ac:chgData name="li bo" userId="86e360d6c7446f46" providerId="LiveId" clId="{57CAE9AC-2B83-4AFA-B4AD-9474DC866441}" dt="2022-08-05T15:14:51.584" v="24866" actId="14100"/>
          <ac:spMkLst>
            <pc:docMk/>
            <pc:sldMk cId="2257735122" sldId="335"/>
            <ac:spMk id="14" creationId="{FB640819-724A-490C-B8F1-0B7BE6AB8AEF}"/>
          </ac:spMkLst>
        </pc:spChg>
        <pc:spChg chg="add mod">
          <ac:chgData name="li bo" userId="86e360d6c7446f46" providerId="LiveId" clId="{57CAE9AC-2B83-4AFA-B4AD-9474DC866441}" dt="2022-08-05T15:15:57.154" v="24906" actId="14100"/>
          <ac:spMkLst>
            <pc:docMk/>
            <pc:sldMk cId="2257735122" sldId="335"/>
            <ac:spMk id="15" creationId="{6434367B-1C6E-4B68-8AC7-629C0DCFCFC5}"/>
          </ac:spMkLst>
        </pc:spChg>
        <pc:picChg chg="del">
          <ac:chgData name="li bo" userId="86e360d6c7446f46" providerId="LiveId" clId="{57CAE9AC-2B83-4AFA-B4AD-9474DC866441}" dt="2022-08-05T15:04:43.025" v="24679" actId="478"/>
          <ac:picMkLst>
            <pc:docMk/>
            <pc:sldMk cId="2257735122" sldId="335"/>
            <ac:picMk id="6" creationId="{01D56E67-E019-44C8-9226-CBBF85D7C295}"/>
          </ac:picMkLst>
        </pc:picChg>
        <pc:picChg chg="add mod">
          <ac:chgData name="li bo" userId="86e360d6c7446f46" providerId="LiveId" clId="{57CAE9AC-2B83-4AFA-B4AD-9474DC866441}" dt="2022-08-05T15:10:38.513" v="24777" actId="1076"/>
          <ac:picMkLst>
            <pc:docMk/>
            <pc:sldMk cId="2257735122" sldId="335"/>
            <ac:picMk id="8194" creationId="{8B0BAD9C-1452-4808-BEA2-31B0EA3D56BA}"/>
          </ac:picMkLst>
        </pc:picChg>
        <pc:picChg chg="add mod">
          <ac:chgData name="li bo" userId="86e360d6c7446f46" providerId="LiveId" clId="{57CAE9AC-2B83-4AFA-B4AD-9474DC866441}" dt="2022-08-05T15:10:38.513" v="24777" actId="1076"/>
          <ac:picMkLst>
            <pc:docMk/>
            <pc:sldMk cId="2257735122" sldId="335"/>
            <ac:picMk id="8196" creationId="{DC8BC496-AB92-41EE-BDD3-D2DFDC5B93DA}"/>
          </ac:picMkLst>
        </pc:picChg>
        <pc:picChg chg="add mod">
          <ac:chgData name="li bo" userId="86e360d6c7446f46" providerId="LiveId" clId="{57CAE9AC-2B83-4AFA-B4AD-9474DC866441}" dt="2022-08-05T15:10:38.513" v="24777" actId="1076"/>
          <ac:picMkLst>
            <pc:docMk/>
            <pc:sldMk cId="2257735122" sldId="335"/>
            <ac:picMk id="8198" creationId="{3E30C449-D1A1-4DC6-B2E2-718F80DB53A2}"/>
          </ac:picMkLst>
        </pc:picChg>
      </pc:sldChg>
      <pc:sldChg chg="modSp add mod">
        <pc:chgData name="li bo" userId="86e360d6c7446f46" providerId="LiveId" clId="{57CAE9AC-2B83-4AFA-B4AD-9474DC866441}" dt="2022-08-05T15:31:39.189" v="25195" actId="20577"/>
        <pc:sldMkLst>
          <pc:docMk/>
          <pc:sldMk cId="3786257162" sldId="336"/>
        </pc:sldMkLst>
        <pc:spChg chg="mod">
          <ac:chgData name="li bo" userId="86e360d6c7446f46" providerId="LiveId" clId="{57CAE9AC-2B83-4AFA-B4AD-9474DC866441}" dt="2022-08-05T15:31:39.189" v="25195" actId="20577"/>
          <ac:spMkLst>
            <pc:docMk/>
            <pc:sldMk cId="3786257162" sldId="336"/>
            <ac:spMk id="2" creationId="{B20157B0-A951-4569-8AD2-404C79352611}"/>
          </ac:spMkLst>
        </pc:spChg>
      </pc:sldChg>
      <pc:sldChg chg="addSp delSp modSp add mod modAnim">
        <pc:chgData name="li bo" userId="86e360d6c7446f46" providerId="LiveId" clId="{57CAE9AC-2B83-4AFA-B4AD-9474DC866441}" dt="2022-08-31T15:11:56.324" v="35163"/>
        <pc:sldMkLst>
          <pc:docMk/>
          <pc:sldMk cId="2533385353" sldId="337"/>
        </pc:sldMkLst>
        <pc:spChg chg="mod">
          <ac:chgData name="li bo" userId="86e360d6c7446f46" providerId="LiveId" clId="{57CAE9AC-2B83-4AFA-B4AD-9474DC866441}" dt="2022-08-07T14:56:46.870" v="31234" actId="20577"/>
          <ac:spMkLst>
            <pc:docMk/>
            <pc:sldMk cId="2533385353" sldId="337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7T16:58:33.367" v="32765" actId="113"/>
          <ac:spMkLst>
            <pc:docMk/>
            <pc:sldMk cId="2533385353" sldId="337"/>
            <ac:spMk id="5" creationId="{9E1764FB-AC0B-4F1B-852D-2A024C435BD8}"/>
          </ac:spMkLst>
        </pc:spChg>
        <pc:spChg chg="add del mod">
          <ac:chgData name="li bo" userId="86e360d6c7446f46" providerId="LiveId" clId="{57CAE9AC-2B83-4AFA-B4AD-9474DC866441}" dt="2022-08-07T14:58:41.417" v="31295"/>
          <ac:spMkLst>
            <pc:docMk/>
            <pc:sldMk cId="2533385353" sldId="337"/>
            <ac:spMk id="6" creationId="{75260C47-2974-496C-A746-E839670D43A2}"/>
          </ac:spMkLst>
        </pc:spChg>
        <pc:picChg chg="add mod">
          <ac:chgData name="li bo" userId="86e360d6c7446f46" providerId="LiveId" clId="{57CAE9AC-2B83-4AFA-B4AD-9474DC866441}" dt="2022-08-07T14:32:38.654" v="30802" actId="1076"/>
          <ac:picMkLst>
            <pc:docMk/>
            <pc:sldMk cId="2533385353" sldId="337"/>
            <ac:picMk id="3" creationId="{F081C347-850F-4910-8161-380523E15908}"/>
          </ac:picMkLst>
        </pc:picChg>
        <pc:picChg chg="add mod modCrop">
          <ac:chgData name="li bo" userId="86e360d6c7446f46" providerId="LiveId" clId="{57CAE9AC-2B83-4AFA-B4AD-9474DC866441}" dt="2022-08-07T14:32:40.341" v="30803" actId="1076"/>
          <ac:picMkLst>
            <pc:docMk/>
            <pc:sldMk cId="2533385353" sldId="337"/>
            <ac:picMk id="4" creationId="{43487DA5-83DF-4309-A823-3EB932D5FD03}"/>
          </ac:picMkLst>
        </pc:picChg>
      </pc:sldChg>
      <pc:sldChg chg="addSp modSp add mod modTransition">
        <pc:chgData name="li bo" userId="86e360d6c7446f46" providerId="LiveId" clId="{57CAE9AC-2B83-4AFA-B4AD-9474DC866441}" dt="2022-09-08T14:33:51.377" v="35272"/>
        <pc:sldMkLst>
          <pc:docMk/>
          <pc:sldMk cId="1733685680" sldId="338"/>
        </pc:sldMkLst>
        <pc:spChg chg="mod">
          <ac:chgData name="li bo" userId="86e360d6c7446f46" providerId="LiveId" clId="{57CAE9AC-2B83-4AFA-B4AD-9474DC866441}" dt="2022-08-07T16:52:06.735" v="32719" actId="20577"/>
          <ac:spMkLst>
            <pc:docMk/>
            <pc:sldMk cId="1733685680" sldId="338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7T16:56:29.496" v="32746" actId="20577"/>
          <ac:spMkLst>
            <pc:docMk/>
            <pc:sldMk cId="1733685680" sldId="338"/>
            <ac:spMk id="6" creationId="{386C71A8-9D9F-4AA3-A04E-454E55948684}"/>
          </ac:spMkLst>
        </pc:spChg>
        <pc:picChg chg="add mod">
          <ac:chgData name="li bo" userId="86e360d6c7446f46" providerId="LiveId" clId="{57CAE9AC-2B83-4AFA-B4AD-9474DC866441}" dt="2022-08-07T16:55:19.752" v="32721" actId="1076"/>
          <ac:picMkLst>
            <pc:docMk/>
            <pc:sldMk cId="1733685680" sldId="338"/>
            <ac:picMk id="4" creationId="{D436F5C3-016D-4720-80DF-3CEC3C68DDE0}"/>
          </ac:picMkLst>
        </pc:picChg>
      </pc:sldChg>
      <pc:sldChg chg="addSp delSp modSp add mod modAnim">
        <pc:chgData name="li bo" userId="86e360d6c7446f46" providerId="LiveId" clId="{57CAE9AC-2B83-4AFA-B4AD-9474DC866441}" dt="2022-09-08T10:53:11.925" v="35263" actId="20577"/>
        <pc:sldMkLst>
          <pc:docMk/>
          <pc:sldMk cId="1281160063" sldId="339"/>
        </pc:sldMkLst>
        <pc:spChg chg="mod">
          <ac:chgData name="li bo" userId="86e360d6c7446f46" providerId="LiveId" clId="{57CAE9AC-2B83-4AFA-B4AD-9474DC866441}" dt="2022-08-07T17:46:38.041" v="33430" actId="20577"/>
          <ac:spMkLst>
            <pc:docMk/>
            <pc:sldMk cId="1281160063" sldId="339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07T17:46:42.504" v="33431" actId="1076"/>
          <ac:spMkLst>
            <pc:docMk/>
            <pc:sldMk cId="1281160063" sldId="339"/>
            <ac:spMk id="5" creationId="{96443630-1AC4-49C5-84D2-AD9F5BE2AB5B}"/>
          </ac:spMkLst>
        </pc:spChg>
        <pc:spChg chg="add del mod">
          <ac:chgData name="li bo" userId="86e360d6c7446f46" providerId="LiveId" clId="{57CAE9AC-2B83-4AFA-B4AD-9474DC866441}" dt="2022-09-08T10:53:11.925" v="35263" actId="20577"/>
          <ac:spMkLst>
            <pc:docMk/>
            <pc:sldMk cId="1281160063" sldId="339"/>
            <ac:spMk id="6" creationId="{41FA3A04-2D39-4117-8C31-86D86998926C}"/>
          </ac:spMkLst>
        </pc:spChg>
        <pc:picChg chg="add mod">
          <ac:chgData name="li bo" userId="86e360d6c7446f46" providerId="LiveId" clId="{57CAE9AC-2B83-4AFA-B4AD-9474DC866441}" dt="2022-08-07T17:46:42.504" v="33431" actId="1076"/>
          <ac:picMkLst>
            <pc:docMk/>
            <pc:sldMk cId="1281160063" sldId="339"/>
            <ac:picMk id="4" creationId="{B91A0A0D-E1B0-4A80-8E26-B522751E84C7}"/>
          </ac:picMkLst>
        </pc:picChg>
      </pc:sldChg>
      <pc:sldChg chg="addSp delSp modSp add mod modAnim">
        <pc:chgData name="li bo" userId="86e360d6c7446f46" providerId="LiveId" clId="{57CAE9AC-2B83-4AFA-B4AD-9474DC866441}" dt="2022-08-31T15:09:39.498" v="35151"/>
        <pc:sldMkLst>
          <pc:docMk/>
          <pc:sldMk cId="1722552457" sldId="340"/>
        </pc:sldMkLst>
        <pc:spChg chg="mod">
          <ac:chgData name="li bo" userId="86e360d6c7446f46" providerId="LiveId" clId="{57CAE9AC-2B83-4AFA-B4AD-9474DC866441}" dt="2022-08-06T10:51:09.153" v="27797" actId="20577"/>
          <ac:spMkLst>
            <pc:docMk/>
            <pc:sldMk cId="1722552457" sldId="340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31T15:09:25.651" v="35147" actId="14100"/>
          <ac:spMkLst>
            <pc:docMk/>
            <pc:sldMk cId="1722552457" sldId="340"/>
            <ac:spMk id="3" creationId="{65254B23-417F-47F1-8818-6414957B3781}"/>
          </ac:spMkLst>
        </pc:spChg>
        <pc:picChg chg="del">
          <ac:chgData name="li bo" userId="86e360d6c7446f46" providerId="LiveId" clId="{57CAE9AC-2B83-4AFA-B4AD-9474DC866441}" dt="2022-08-06T09:13:20.197" v="26522" actId="478"/>
          <ac:picMkLst>
            <pc:docMk/>
            <pc:sldMk cId="1722552457" sldId="340"/>
            <ac:picMk id="4" creationId="{46C16DAB-1A7B-49AA-AD0D-0878E50CB159}"/>
          </ac:picMkLst>
        </pc:picChg>
        <pc:picChg chg="del">
          <ac:chgData name="li bo" userId="86e360d6c7446f46" providerId="LiveId" clId="{57CAE9AC-2B83-4AFA-B4AD-9474DC866441}" dt="2022-08-06T09:13:19.267" v="26521" actId="478"/>
          <ac:picMkLst>
            <pc:docMk/>
            <pc:sldMk cId="1722552457" sldId="340"/>
            <ac:picMk id="6" creationId="{19DCE785-410E-41A5-A81C-025C8226C9CD}"/>
          </ac:picMkLst>
        </pc:picChg>
        <pc:picChg chg="add mod">
          <ac:chgData name="li bo" userId="86e360d6c7446f46" providerId="LiveId" clId="{57CAE9AC-2B83-4AFA-B4AD-9474DC866441}" dt="2022-08-06T09:21:00.335" v="26645" actId="1076"/>
          <ac:picMkLst>
            <pc:docMk/>
            <pc:sldMk cId="1722552457" sldId="340"/>
            <ac:picMk id="7" creationId="{3414DF78-C232-4C73-9BA7-2A49DCECFCA3}"/>
          </ac:picMkLst>
        </pc:picChg>
        <pc:picChg chg="del mod">
          <ac:chgData name="li bo" userId="86e360d6c7446f46" providerId="LiveId" clId="{57CAE9AC-2B83-4AFA-B4AD-9474DC866441}" dt="2022-08-06T09:21:19.194" v="26657" actId="478"/>
          <ac:picMkLst>
            <pc:docMk/>
            <pc:sldMk cId="1722552457" sldId="340"/>
            <ac:picMk id="8" creationId="{8F290C4C-5426-4306-B243-6555103550D9}"/>
          </ac:picMkLst>
        </pc:picChg>
        <pc:picChg chg="mod ord">
          <ac:chgData name="li bo" userId="86e360d6c7446f46" providerId="LiveId" clId="{57CAE9AC-2B83-4AFA-B4AD-9474DC866441}" dt="2022-08-06T09:21:19.194" v="26659" actId="962"/>
          <ac:picMkLst>
            <pc:docMk/>
            <pc:sldMk cId="1722552457" sldId="340"/>
            <ac:picMk id="10" creationId="{0026B286-0357-489D-85B2-A3B222A5323A}"/>
          </ac:picMkLst>
        </pc:picChg>
        <pc:picChg chg="del mod">
          <ac:chgData name="li bo" userId="86e360d6c7446f46" providerId="LiveId" clId="{57CAE9AC-2B83-4AFA-B4AD-9474DC866441}" dt="2022-08-06T10:47:36.644" v="27773" actId="478"/>
          <ac:picMkLst>
            <pc:docMk/>
            <pc:sldMk cId="1722552457" sldId="340"/>
            <ac:picMk id="12" creationId="{72E17587-8E36-4F21-B29E-0C28E76286FA}"/>
          </ac:picMkLst>
        </pc:picChg>
        <pc:picChg chg="mod ord">
          <ac:chgData name="li bo" userId="86e360d6c7446f46" providerId="LiveId" clId="{57CAE9AC-2B83-4AFA-B4AD-9474DC866441}" dt="2022-08-06T11:38:31.691" v="28070" actId="1076"/>
          <ac:picMkLst>
            <pc:docMk/>
            <pc:sldMk cId="1722552457" sldId="340"/>
            <ac:picMk id="14" creationId="{4F71AE2B-EB1C-411F-9BD8-2DE7B5F27CCD}"/>
          </ac:picMkLst>
        </pc:picChg>
        <pc:picChg chg="add mod">
          <ac:chgData name="li bo" userId="86e360d6c7446f46" providerId="LiveId" clId="{57CAE9AC-2B83-4AFA-B4AD-9474DC866441}" dt="2022-08-06T10:49:17.296" v="27784" actId="1076"/>
          <ac:picMkLst>
            <pc:docMk/>
            <pc:sldMk cId="1722552457" sldId="340"/>
            <ac:picMk id="9218" creationId="{38463604-47F6-478E-A1ED-130D1915A71D}"/>
          </ac:picMkLst>
        </pc:picChg>
      </pc:sldChg>
      <pc:sldChg chg="addSp delSp modSp add mod modAnim">
        <pc:chgData name="li bo" userId="86e360d6c7446f46" providerId="LiveId" clId="{57CAE9AC-2B83-4AFA-B4AD-9474DC866441}" dt="2022-08-31T15:08:44.384" v="35142"/>
        <pc:sldMkLst>
          <pc:docMk/>
          <pc:sldMk cId="1146126334" sldId="341"/>
        </pc:sldMkLst>
        <pc:spChg chg="mod">
          <ac:chgData name="li bo" userId="86e360d6c7446f46" providerId="LiveId" clId="{57CAE9AC-2B83-4AFA-B4AD-9474DC866441}" dt="2022-08-06T10:22:04.813" v="27235" actId="20577"/>
          <ac:spMkLst>
            <pc:docMk/>
            <pc:sldMk cId="1146126334" sldId="341"/>
            <ac:spMk id="2" creationId="{0C75C674-70A3-4942-B8AC-01028A4EC8A8}"/>
          </ac:spMkLst>
        </pc:spChg>
        <pc:spChg chg="del">
          <ac:chgData name="li bo" userId="86e360d6c7446f46" providerId="LiveId" clId="{57CAE9AC-2B83-4AFA-B4AD-9474DC866441}" dt="2022-08-06T10:22:27.410" v="27238" actId="478"/>
          <ac:spMkLst>
            <pc:docMk/>
            <pc:sldMk cId="1146126334" sldId="341"/>
            <ac:spMk id="3" creationId="{65254B23-417F-47F1-8818-6414957B3781}"/>
          </ac:spMkLst>
        </pc:spChg>
        <pc:spChg chg="add del mod">
          <ac:chgData name="li bo" userId="86e360d6c7446f46" providerId="LiveId" clId="{57CAE9AC-2B83-4AFA-B4AD-9474DC866441}" dt="2022-08-06T10:22:29.269" v="27239" actId="478"/>
          <ac:spMkLst>
            <pc:docMk/>
            <pc:sldMk cId="1146126334" sldId="341"/>
            <ac:spMk id="6" creationId="{E7A018CA-CEC0-4FEC-B6A3-25373663A87A}"/>
          </ac:spMkLst>
        </pc:spChg>
        <pc:spChg chg="add mod">
          <ac:chgData name="li bo" userId="86e360d6c7446f46" providerId="LiveId" clId="{57CAE9AC-2B83-4AFA-B4AD-9474DC866441}" dt="2022-08-06T15:19:23.972" v="29640" actId="20577"/>
          <ac:spMkLst>
            <pc:docMk/>
            <pc:sldMk cId="1146126334" sldId="341"/>
            <ac:spMk id="9" creationId="{19767961-A44B-4840-8A1E-8171D814E48E}"/>
          </ac:spMkLst>
        </pc:spChg>
        <pc:picChg chg="del">
          <ac:chgData name="li bo" userId="86e360d6c7446f46" providerId="LiveId" clId="{57CAE9AC-2B83-4AFA-B4AD-9474DC866441}" dt="2022-08-06T10:22:09.054" v="27237" actId="478"/>
          <ac:picMkLst>
            <pc:docMk/>
            <pc:sldMk cId="1146126334" sldId="341"/>
            <ac:picMk id="4" creationId="{46C16DAB-1A7B-49AA-AD0D-0878E50CB159}"/>
          </ac:picMkLst>
        </pc:picChg>
        <pc:picChg chg="del">
          <ac:chgData name="li bo" userId="86e360d6c7446f46" providerId="LiveId" clId="{57CAE9AC-2B83-4AFA-B4AD-9474DC866441}" dt="2022-08-06T10:22:08.485" v="27236" actId="478"/>
          <ac:picMkLst>
            <pc:docMk/>
            <pc:sldMk cId="1146126334" sldId="341"/>
            <ac:picMk id="8" creationId="{0117F54B-6C4E-4347-91F4-5C163B7CAA8B}"/>
          </ac:picMkLst>
        </pc:picChg>
        <pc:picChg chg="add mod">
          <ac:chgData name="li bo" userId="86e360d6c7446f46" providerId="LiveId" clId="{57CAE9AC-2B83-4AFA-B4AD-9474DC866441}" dt="2022-08-06T10:22:30.372" v="27240"/>
          <ac:picMkLst>
            <pc:docMk/>
            <pc:sldMk cId="1146126334" sldId="341"/>
            <ac:picMk id="10" creationId="{463E4EC5-0DF9-4274-806F-98C7247F384B}"/>
          </ac:picMkLst>
        </pc:picChg>
        <pc:picChg chg="del mod">
          <ac:chgData name="li bo" userId="86e360d6c7446f46" providerId="LiveId" clId="{57CAE9AC-2B83-4AFA-B4AD-9474DC866441}" dt="2022-08-06T10:41:24.831" v="27612" actId="478"/>
          <ac:picMkLst>
            <pc:docMk/>
            <pc:sldMk cId="1146126334" sldId="341"/>
            <ac:picMk id="11" creationId="{377B78B7-A2DB-42DE-A855-4690B15F05F6}"/>
          </ac:picMkLst>
        </pc:picChg>
        <pc:picChg chg="mod ord">
          <ac:chgData name="li bo" userId="86e360d6c7446f46" providerId="LiveId" clId="{57CAE9AC-2B83-4AFA-B4AD-9474DC866441}" dt="2022-08-06T10:43:30.687" v="27679" actId="1076"/>
          <ac:picMkLst>
            <pc:docMk/>
            <pc:sldMk cId="1146126334" sldId="341"/>
            <ac:picMk id="13" creationId="{40924A44-E46E-4461-8F02-1BAC6BABB096}"/>
          </ac:picMkLst>
        </pc:picChg>
        <pc:picChg chg="add del mod">
          <ac:chgData name="li bo" userId="86e360d6c7446f46" providerId="LiveId" clId="{57CAE9AC-2B83-4AFA-B4AD-9474DC866441}" dt="2022-08-06T10:42:25.205" v="27631" actId="478"/>
          <ac:picMkLst>
            <pc:docMk/>
            <pc:sldMk cId="1146126334" sldId="341"/>
            <ac:picMk id="14" creationId="{B58850A2-8A8D-4302-AEB6-08C56D0D5312}"/>
          </ac:picMkLst>
        </pc:picChg>
        <pc:picChg chg="del mod ord">
          <ac:chgData name="li bo" userId="86e360d6c7446f46" providerId="LiveId" clId="{57CAE9AC-2B83-4AFA-B4AD-9474DC866441}" dt="2022-08-06T15:19:53.276" v="29672" actId="478"/>
          <ac:picMkLst>
            <pc:docMk/>
            <pc:sldMk cId="1146126334" sldId="341"/>
            <ac:picMk id="16" creationId="{CCC97F77-D9AA-4B3D-8611-25176D7B14F1}"/>
          </ac:picMkLst>
        </pc:picChg>
        <pc:picChg chg="add del mod">
          <ac:chgData name="li bo" userId="86e360d6c7446f46" providerId="LiveId" clId="{57CAE9AC-2B83-4AFA-B4AD-9474DC866441}" dt="2022-08-06T10:43:53.388" v="27693" actId="478"/>
          <ac:picMkLst>
            <pc:docMk/>
            <pc:sldMk cId="1146126334" sldId="341"/>
            <ac:picMk id="17" creationId="{1D7A1917-AA0C-4F7B-BFBB-3E8BD6FC31F9}"/>
          </ac:picMkLst>
        </pc:picChg>
        <pc:picChg chg="add del mod">
          <ac:chgData name="li bo" userId="86e360d6c7446f46" providerId="LiveId" clId="{57CAE9AC-2B83-4AFA-B4AD-9474DC866441}" dt="2022-08-06T10:44:00.416" v="27707" actId="478"/>
          <ac:picMkLst>
            <pc:docMk/>
            <pc:sldMk cId="1146126334" sldId="341"/>
            <ac:picMk id="18" creationId="{F8EB14DC-0286-4720-9F4D-09138686F6E0}"/>
          </ac:picMkLst>
        </pc:picChg>
        <pc:picChg chg="mod ord">
          <ac:chgData name="li bo" userId="86e360d6c7446f46" providerId="LiveId" clId="{57CAE9AC-2B83-4AFA-B4AD-9474DC866441}" dt="2022-08-06T10:43:53.388" v="27695" actId="962"/>
          <ac:picMkLst>
            <pc:docMk/>
            <pc:sldMk cId="1146126334" sldId="341"/>
            <ac:picMk id="20" creationId="{ADE70428-3610-492B-B0A5-C3C5E8AFA7BB}"/>
          </ac:picMkLst>
        </pc:picChg>
        <pc:picChg chg="del mod ord">
          <ac:chgData name="li bo" userId="86e360d6c7446f46" providerId="LiveId" clId="{57CAE9AC-2B83-4AFA-B4AD-9474DC866441}" dt="2022-08-06T15:19:44.479" v="29654" actId="478"/>
          <ac:picMkLst>
            <pc:docMk/>
            <pc:sldMk cId="1146126334" sldId="341"/>
            <ac:picMk id="22" creationId="{8FE91101-F44D-4597-9761-DD1B6F5CB796}"/>
          </ac:picMkLst>
        </pc:picChg>
        <pc:picChg chg="add del mod">
          <ac:chgData name="li bo" userId="86e360d6c7446f46" providerId="LiveId" clId="{57CAE9AC-2B83-4AFA-B4AD-9474DC866441}" dt="2022-08-06T10:45:18.792" v="27726" actId="478"/>
          <ac:picMkLst>
            <pc:docMk/>
            <pc:sldMk cId="1146126334" sldId="341"/>
            <ac:picMk id="23" creationId="{3D408C57-7ADD-4ECF-B30C-73FECF681F95}"/>
          </ac:picMkLst>
        </pc:picChg>
        <pc:picChg chg="add del mod">
          <ac:chgData name="li bo" userId="86e360d6c7446f46" providerId="LiveId" clId="{57CAE9AC-2B83-4AFA-B4AD-9474DC866441}" dt="2022-08-06T10:46:20.228" v="27743" actId="478"/>
          <ac:picMkLst>
            <pc:docMk/>
            <pc:sldMk cId="1146126334" sldId="341"/>
            <ac:picMk id="24" creationId="{B639F13D-99A5-48B4-8710-B66DB0136C4C}"/>
          </ac:picMkLst>
        </pc:picChg>
        <pc:picChg chg="del mod ord">
          <ac:chgData name="li bo" userId="86e360d6c7446f46" providerId="LiveId" clId="{57CAE9AC-2B83-4AFA-B4AD-9474DC866441}" dt="2022-08-06T10:46:28.022" v="27758" actId="478"/>
          <ac:picMkLst>
            <pc:docMk/>
            <pc:sldMk cId="1146126334" sldId="341"/>
            <ac:picMk id="26" creationId="{E2015680-F5EE-4AE7-AD2C-3158E052AC53}"/>
          </ac:picMkLst>
        </pc:picChg>
        <pc:picChg chg="mod ord">
          <ac:chgData name="li bo" userId="86e360d6c7446f46" providerId="LiveId" clId="{57CAE9AC-2B83-4AFA-B4AD-9474DC866441}" dt="2022-08-06T10:49:34.191" v="27785" actId="1076"/>
          <ac:picMkLst>
            <pc:docMk/>
            <pc:sldMk cId="1146126334" sldId="341"/>
            <ac:picMk id="28" creationId="{359EBBE7-B821-4056-8242-287B9F2BC1F2}"/>
          </ac:picMkLst>
        </pc:picChg>
        <pc:picChg chg="mod ord">
          <ac:chgData name="li bo" userId="86e360d6c7446f46" providerId="LiveId" clId="{57CAE9AC-2B83-4AFA-B4AD-9474DC866441}" dt="2022-08-06T10:46:36.988" v="27761" actId="1076"/>
          <ac:picMkLst>
            <pc:docMk/>
            <pc:sldMk cId="1146126334" sldId="341"/>
            <ac:picMk id="30" creationId="{8D873185-7274-437A-9531-82DD6B97D8A7}"/>
          </ac:picMkLst>
        </pc:picChg>
        <pc:picChg chg="mod ord">
          <ac:chgData name="li bo" userId="86e360d6c7446f46" providerId="LiveId" clId="{57CAE9AC-2B83-4AFA-B4AD-9474DC866441}" dt="2022-08-06T15:19:44.480" v="29656" actId="962"/>
          <ac:picMkLst>
            <pc:docMk/>
            <pc:sldMk cId="1146126334" sldId="341"/>
            <ac:picMk id="32" creationId="{11A10A86-846A-4D14-8035-08979F063578}"/>
          </ac:picMkLst>
        </pc:picChg>
        <pc:picChg chg="mod ord">
          <ac:chgData name="li bo" userId="86e360d6c7446f46" providerId="LiveId" clId="{57CAE9AC-2B83-4AFA-B4AD-9474DC866441}" dt="2022-08-06T15:19:53.277" v="29674" actId="962"/>
          <ac:picMkLst>
            <pc:docMk/>
            <pc:sldMk cId="1146126334" sldId="341"/>
            <ac:picMk id="34" creationId="{D639EBF9-609B-4446-AC36-86E4848B848C}"/>
          </ac:picMkLst>
        </pc:picChg>
      </pc:sldChg>
      <pc:sldChg chg="addSp delSp modSp add del mod">
        <pc:chgData name="li bo" userId="86e360d6c7446f46" providerId="LiveId" clId="{57CAE9AC-2B83-4AFA-B4AD-9474DC866441}" dt="2022-09-13T13:48:56.916" v="35634" actId="962"/>
        <pc:sldMkLst>
          <pc:docMk/>
          <pc:sldMk cId="2391313856" sldId="342"/>
        </pc:sldMkLst>
        <pc:spChg chg="mod">
          <ac:chgData name="li bo" userId="86e360d6c7446f46" providerId="LiveId" clId="{57CAE9AC-2B83-4AFA-B4AD-9474DC866441}" dt="2022-08-06T12:31:19.225" v="28716"/>
          <ac:spMkLst>
            <pc:docMk/>
            <pc:sldMk cId="2391313856" sldId="342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14:49:15.003" v="29278" actId="5793"/>
          <ac:spMkLst>
            <pc:docMk/>
            <pc:sldMk cId="2391313856" sldId="342"/>
            <ac:spMk id="3" creationId="{65254B23-417F-47F1-8818-6414957B3781}"/>
          </ac:spMkLst>
        </pc:spChg>
        <pc:spChg chg="add mod">
          <ac:chgData name="li bo" userId="86e360d6c7446f46" providerId="LiveId" clId="{57CAE9AC-2B83-4AFA-B4AD-9474DC866441}" dt="2022-08-06T12:06:42.476" v="28386" actId="164"/>
          <ac:spMkLst>
            <pc:docMk/>
            <pc:sldMk cId="2391313856" sldId="342"/>
            <ac:spMk id="28" creationId="{63DCD2FD-16C0-408B-8480-C73A16029164}"/>
          </ac:spMkLst>
        </pc:spChg>
        <pc:spChg chg="add mod">
          <ac:chgData name="li bo" userId="86e360d6c7446f46" providerId="LiveId" clId="{57CAE9AC-2B83-4AFA-B4AD-9474DC866441}" dt="2022-08-06T12:11:41.203" v="28437" actId="207"/>
          <ac:spMkLst>
            <pc:docMk/>
            <pc:sldMk cId="2391313856" sldId="342"/>
            <ac:spMk id="29" creationId="{878316DA-76D2-4F9E-B04D-F5AE7B107493}"/>
          </ac:spMkLst>
        </pc:spChg>
        <pc:spChg chg="add del mod">
          <ac:chgData name="li bo" userId="86e360d6c7446f46" providerId="LiveId" clId="{57CAE9AC-2B83-4AFA-B4AD-9474DC866441}" dt="2022-08-06T12:24:06.017" v="28622" actId="478"/>
          <ac:spMkLst>
            <pc:docMk/>
            <pc:sldMk cId="2391313856" sldId="342"/>
            <ac:spMk id="31" creationId="{CC27D501-802E-4864-B492-AE057D5AF89F}"/>
          </ac:spMkLst>
        </pc:spChg>
        <pc:spChg chg="add del mod">
          <ac:chgData name="li bo" userId="86e360d6c7446f46" providerId="LiveId" clId="{57CAE9AC-2B83-4AFA-B4AD-9474DC866441}" dt="2022-08-06T14:56:52.716" v="29395" actId="478"/>
          <ac:spMkLst>
            <pc:docMk/>
            <pc:sldMk cId="2391313856" sldId="342"/>
            <ac:spMk id="77" creationId="{20B43DA0-90B8-4BB5-BE40-023DD3AD75B0}"/>
          </ac:spMkLst>
        </pc:spChg>
        <pc:grpChg chg="add del mod">
          <ac:chgData name="li bo" userId="86e360d6c7446f46" providerId="LiveId" clId="{57CAE9AC-2B83-4AFA-B4AD-9474DC866441}" dt="2022-08-06T12:24:06.750" v="28623" actId="478"/>
          <ac:grpSpMkLst>
            <pc:docMk/>
            <pc:sldMk cId="2391313856" sldId="342"/>
            <ac:grpSpMk id="26" creationId="{C8AF5868-896D-4ADA-85E3-45DA278A773B}"/>
          </ac:grpSpMkLst>
        </pc:grpChg>
        <pc:picChg chg="del mod">
          <ac:chgData name="li bo" userId="86e360d6c7446f46" providerId="LiveId" clId="{57CAE9AC-2B83-4AFA-B4AD-9474DC866441}" dt="2022-08-06T11:40:49.910" v="28149" actId="478"/>
          <ac:picMkLst>
            <pc:docMk/>
            <pc:sldMk cId="2391313856" sldId="342"/>
            <ac:picMk id="5" creationId="{25735787-B912-4A37-AE5C-2A12F64D079E}"/>
          </ac:picMkLst>
        </pc:picChg>
        <pc:picChg chg="del mod">
          <ac:chgData name="li bo" userId="86e360d6c7446f46" providerId="LiveId" clId="{57CAE9AC-2B83-4AFA-B4AD-9474DC866441}" dt="2022-09-13T13:36:30.610" v="35328" actId="478"/>
          <ac:picMkLst>
            <pc:docMk/>
            <pc:sldMk cId="2391313856" sldId="342"/>
            <ac:picMk id="6" creationId="{17C897A8-13EB-44D5-B2A4-12C0B006248B}"/>
          </ac:picMkLst>
        </pc:picChg>
        <pc:picChg chg="del mod">
          <ac:chgData name="li bo" userId="86e360d6c7446f46" providerId="LiveId" clId="{57CAE9AC-2B83-4AFA-B4AD-9474DC866441}" dt="2022-08-06T12:01:30.310" v="28301" actId="478"/>
          <ac:picMkLst>
            <pc:docMk/>
            <pc:sldMk cId="2391313856" sldId="342"/>
            <ac:picMk id="7" creationId="{3414DF78-C232-4C73-9BA7-2A49DCECFCA3}"/>
          </ac:picMkLst>
        </pc:picChg>
        <pc:picChg chg="del mod ord">
          <ac:chgData name="li bo" userId="86e360d6c7446f46" providerId="LiveId" clId="{57CAE9AC-2B83-4AFA-B4AD-9474DC866441}" dt="2022-09-13T13:45:03.838" v="35508" actId="478"/>
          <ac:picMkLst>
            <pc:docMk/>
            <pc:sldMk cId="2391313856" sldId="342"/>
            <ac:picMk id="7" creationId="{A83DCEC4-42EC-4571-8E85-C47129FCE14B}"/>
          </ac:picMkLst>
        </pc:picChg>
        <pc:picChg chg="del mod ord">
          <ac:chgData name="li bo" userId="86e360d6c7446f46" providerId="LiveId" clId="{57CAE9AC-2B83-4AFA-B4AD-9474DC866441}" dt="2022-08-06T11:41:04.650" v="28175" actId="478"/>
          <ac:picMkLst>
            <pc:docMk/>
            <pc:sldMk cId="2391313856" sldId="342"/>
            <ac:picMk id="8" creationId="{0D9D93C4-1EFB-4FF2-A366-70D8E9A927A6}"/>
          </ac:picMkLst>
        </pc:picChg>
        <pc:picChg chg="del mod ord">
          <ac:chgData name="li bo" userId="86e360d6c7446f46" providerId="LiveId" clId="{57CAE9AC-2B83-4AFA-B4AD-9474DC866441}" dt="2022-09-13T13:45:22.102" v="35527" actId="478"/>
          <ac:picMkLst>
            <pc:docMk/>
            <pc:sldMk cId="2391313856" sldId="342"/>
            <ac:picMk id="9" creationId="{08E47B22-EDFF-4C6A-B10F-B861793FA75E}"/>
          </ac:picMkLst>
        </pc:picChg>
        <pc:picChg chg="del mod">
          <ac:chgData name="li bo" userId="86e360d6c7446f46" providerId="LiveId" clId="{57CAE9AC-2B83-4AFA-B4AD-9474DC866441}" dt="2022-08-06T10:52:17.561" v="27821" actId="478"/>
          <ac:picMkLst>
            <pc:docMk/>
            <pc:sldMk cId="2391313856" sldId="342"/>
            <ac:picMk id="10" creationId="{0026B286-0357-489D-85B2-A3B222A5323A}"/>
          </ac:picMkLst>
        </pc:picChg>
        <pc:picChg chg="add del mod">
          <ac:chgData name="li bo" userId="86e360d6c7446f46" providerId="LiveId" clId="{57CAE9AC-2B83-4AFA-B4AD-9474DC866441}" dt="2022-09-13T13:44:16.115" v="35490" actId="478"/>
          <ac:picMkLst>
            <pc:docMk/>
            <pc:sldMk cId="2391313856" sldId="342"/>
            <ac:picMk id="11" creationId="{979956CF-A93F-47F4-94A4-AD901B27E7F2}"/>
          </ac:picMkLst>
        </pc:picChg>
        <pc:picChg chg="add del mod">
          <ac:chgData name="li bo" userId="86e360d6c7446f46" providerId="LiveId" clId="{57CAE9AC-2B83-4AFA-B4AD-9474DC866441}" dt="2022-08-06T12:26:07.610" v="28655" actId="478"/>
          <ac:picMkLst>
            <pc:docMk/>
            <pc:sldMk cId="2391313856" sldId="342"/>
            <ac:picMk id="11" creationId="{F227BFA7-30CA-45E1-9B20-D2674C545312}"/>
          </ac:picMkLst>
        </pc:picChg>
        <pc:picChg chg="add del mod">
          <ac:chgData name="li bo" userId="86e360d6c7446f46" providerId="LiveId" clId="{57CAE9AC-2B83-4AFA-B4AD-9474DC866441}" dt="2022-08-06T11:40:34.944" v="28135" actId="478"/>
          <ac:picMkLst>
            <pc:docMk/>
            <pc:sldMk cId="2391313856" sldId="342"/>
            <ac:picMk id="12" creationId="{381324D3-0D27-4986-9395-A9A65CEE5A7B}"/>
          </ac:picMkLst>
        </pc:picChg>
        <pc:picChg chg="del mod ord">
          <ac:chgData name="li bo" userId="86e360d6c7446f46" providerId="LiveId" clId="{57CAE9AC-2B83-4AFA-B4AD-9474DC866441}" dt="2022-09-13T13:45:19.632" v="35524" actId="478"/>
          <ac:picMkLst>
            <pc:docMk/>
            <pc:sldMk cId="2391313856" sldId="342"/>
            <ac:picMk id="12" creationId="{DD1B519A-85BE-46A0-BEA0-4AA168DC139B}"/>
          </ac:picMkLst>
        </pc:picChg>
        <pc:picChg chg="del mod ord">
          <ac:chgData name="li bo" userId="86e360d6c7446f46" providerId="LiveId" clId="{57CAE9AC-2B83-4AFA-B4AD-9474DC866441}" dt="2022-08-06T11:40:57.867" v="28163" actId="478"/>
          <ac:picMkLst>
            <pc:docMk/>
            <pc:sldMk cId="2391313856" sldId="342"/>
            <ac:picMk id="13" creationId="{8C84CE3F-5561-46B6-B3EA-99FB65296504}"/>
          </ac:picMkLst>
        </pc:picChg>
        <pc:picChg chg="del">
          <ac:chgData name="li bo" userId="86e360d6c7446f46" providerId="LiveId" clId="{57CAE9AC-2B83-4AFA-B4AD-9474DC866441}" dt="2022-08-06T10:52:16.364" v="27819" actId="478"/>
          <ac:picMkLst>
            <pc:docMk/>
            <pc:sldMk cId="2391313856" sldId="342"/>
            <ac:picMk id="14" creationId="{4F71AE2B-EB1C-411F-9BD8-2DE7B5F27CCD}"/>
          </ac:picMkLst>
        </pc:picChg>
        <pc:picChg chg="add del mod ord">
          <ac:chgData name="li bo" userId="86e360d6c7446f46" providerId="LiveId" clId="{57CAE9AC-2B83-4AFA-B4AD-9474DC866441}" dt="2022-09-13T13:46:27.756" v="35572" actId="478"/>
          <ac:picMkLst>
            <pc:docMk/>
            <pc:sldMk cId="2391313856" sldId="342"/>
            <ac:picMk id="14" creationId="{731BACA7-B75C-49CC-9E28-D624D8FEF8A0}"/>
          </ac:picMkLst>
        </pc:picChg>
        <pc:picChg chg="del mod ord">
          <ac:chgData name="li bo" userId="86e360d6c7446f46" providerId="LiveId" clId="{57CAE9AC-2B83-4AFA-B4AD-9474DC866441}" dt="2022-09-13T13:46:15.657" v="35559"/>
          <ac:picMkLst>
            <pc:docMk/>
            <pc:sldMk cId="2391313856" sldId="342"/>
            <ac:picMk id="16" creationId="{261204A8-63DE-43FF-9A86-ADE26A94DDE8}"/>
          </ac:picMkLst>
        </pc:picChg>
        <pc:picChg chg="del mod ord">
          <ac:chgData name="li bo" userId="86e360d6c7446f46" providerId="LiveId" clId="{57CAE9AC-2B83-4AFA-B4AD-9474DC866441}" dt="2022-08-06T12:20:11.220" v="28533" actId="478"/>
          <ac:picMkLst>
            <pc:docMk/>
            <pc:sldMk cId="2391313856" sldId="342"/>
            <ac:picMk id="16" creationId="{F1207F49-3351-4650-B96B-14DB56D16205}"/>
          </ac:picMkLst>
        </pc:picChg>
        <pc:picChg chg="del mod ord">
          <ac:chgData name="li bo" userId="86e360d6c7446f46" providerId="LiveId" clId="{57CAE9AC-2B83-4AFA-B4AD-9474DC866441}" dt="2022-08-06T11:41:56.242" v="28197" actId="478"/>
          <ac:picMkLst>
            <pc:docMk/>
            <pc:sldMk cId="2391313856" sldId="342"/>
            <ac:picMk id="18" creationId="{2FC36261-5600-4657-AEC4-D16524428B85}"/>
          </ac:picMkLst>
        </pc:picChg>
        <pc:picChg chg="del mod ord">
          <ac:chgData name="li bo" userId="86e360d6c7446f46" providerId="LiveId" clId="{57CAE9AC-2B83-4AFA-B4AD-9474DC866441}" dt="2022-09-13T13:46:48.615" v="35587" actId="478"/>
          <ac:picMkLst>
            <pc:docMk/>
            <pc:sldMk cId="2391313856" sldId="342"/>
            <ac:picMk id="18" creationId="{BD67F729-6565-4FCF-926F-F84F6CCA8669}"/>
          </ac:picMkLst>
        </pc:picChg>
        <pc:picChg chg="del mod ord">
          <ac:chgData name="li bo" userId="86e360d6c7446f46" providerId="LiveId" clId="{57CAE9AC-2B83-4AFA-B4AD-9474DC866441}" dt="2022-09-13T13:48:18.705" v="35602" actId="478"/>
          <ac:picMkLst>
            <pc:docMk/>
            <pc:sldMk cId="2391313856" sldId="342"/>
            <ac:picMk id="20" creationId="{56D95805-0A14-44B3-9A6C-50652A6E2AEB}"/>
          </ac:picMkLst>
        </pc:picChg>
        <pc:picChg chg="add del mod">
          <ac:chgData name="li bo" userId="86e360d6c7446f46" providerId="LiveId" clId="{57CAE9AC-2B83-4AFA-B4AD-9474DC866441}" dt="2022-08-06T11:43:36.752" v="28211" actId="478"/>
          <ac:picMkLst>
            <pc:docMk/>
            <pc:sldMk cId="2391313856" sldId="342"/>
            <ac:picMk id="20" creationId="{79FEFB3A-C12C-4074-BE9D-8A47F34EA6F7}"/>
          </ac:picMkLst>
        </pc:picChg>
        <pc:picChg chg="del mod ord">
          <ac:chgData name="li bo" userId="86e360d6c7446f46" providerId="LiveId" clId="{57CAE9AC-2B83-4AFA-B4AD-9474DC866441}" dt="2022-08-06T14:47:23.801" v="29145" actId="478"/>
          <ac:picMkLst>
            <pc:docMk/>
            <pc:sldMk cId="2391313856" sldId="342"/>
            <ac:picMk id="21" creationId="{BBCFD040-8614-484B-988B-93BF54E20449}"/>
          </ac:picMkLst>
        </pc:picChg>
        <pc:picChg chg="del mod ord">
          <ac:chgData name="li bo" userId="86e360d6c7446f46" providerId="LiveId" clId="{57CAE9AC-2B83-4AFA-B4AD-9474DC866441}" dt="2022-09-13T13:48:44.441" v="35617" actId="478"/>
          <ac:picMkLst>
            <pc:docMk/>
            <pc:sldMk cId="2391313856" sldId="342"/>
            <ac:picMk id="22" creationId="{7505F8BE-1579-44A7-AC1C-B4D7C97E562F}"/>
          </ac:picMkLst>
        </pc:picChg>
        <pc:picChg chg="del mod ord">
          <ac:chgData name="li bo" userId="86e360d6c7446f46" providerId="LiveId" clId="{57CAE9AC-2B83-4AFA-B4AD-9474DC866441}" dt="2022-08-06T14:47:24.842" v="29146" actId="478"/>
          <ac:picMkLst>
            <pc:docMk/>
            <pc:sldMk cId="2391313856" sldId="342"/>
            <ac:picMk id="23" creationId="{AF63800F-1C00-4C1C-A47B-4E15BDDC06D9}"/>
          </ac:picMkLst>
        </pc:picChg>
        <pc:picChg chg="del mod ord">
          <ac:chgData name="li bo" userId="86e360d6c7446f46" providerId="LiveId" clId="{57CAE9AC-2B83-4AFA-B4AD-9474DC866441}" dt="2022-09-13T13:48:56.916" v="35632" actId="478"/>
          <ac:picMkLst>
            <pc:docMk/>
            <pc:sldMk cId="2391313856" sldId="342"/>
            <ac:picMk id="24" creationId="{AFE334FD-1D6E-4073-97DF-B0864A264AFD}"/>
          </ac:picMkLst>
        </pc:picChg>
        <pc:picChg chg="del mod ord">
          <ac:chgData name="li bo" userId="86e360d6c7446f46" providerId="LiveId" clId="{57CAE9AC-2B83-4AFA-B4AD-9474DC866441}" dt="2022-08-06T12:23:57.787" v="28619" actId="478"/>
          <ac:picMkLst>
            <pc:docMk/>
            <pc:sldMk cId="2391313856" sldId="342"/>
            <ac:picMk id="25" creationId="{949B9C11-FBEB-4A6E-8A6F-3A7776E3C0E4}"/>
          </ac:picMkLst>
        </pc:picChg>
        <pc:picChg chg="mod ord">
          <ac:chgData name="li bo" userId="86e360d6c7446f46" providerId="LiveId" clId="{57CAE9AC-2B83-4AFA-B4AD-9474DC866441}" dt="2022-09-13T13:48:56.916" v="35634" actId="962"/>
          <ac:picMkLst>
            <pc:docMk/>
            <pc:sldMk cId="2391313856" sldId="342"/>
            <ac:picMk id="26" creationId="{D6BE7CFA-613D-411C-B921-B25DD22643BF}"/>
          </ac:picMkLst>
        </pc:picChg>
        <pc:picChg chg="add del mod">
          <ac:chgData name="li bo" userId="86e360d6c7446f46" providerId="LiveId" clId="{57CAE9AC-2B83-4AFA-B4AD-9474DC866441}" dt="2022-08-06T12:25:43.233" v="28640" actId="478"/>
          <ac:picMkLst>
            <pc:docMk/>
            <pc:sldMk cId="2391313856" sldId="342"/>
            <ac:picMk id="27" creationId="{53872013-947A-438A-AC80-48D0645654B1}"/>
          </ac:picMkLst>
        </pc:picChg>
        <pc:picChg chg="del mod">
          <ac:chgData name="li bo" userId="86e360d6c7446f46" providerId="LiveId" clId="{57CAE9AC-2B83-4AFA-B4AD-9474DC866441}" dt="2022-08-06T12:15:58.585" v="28458" actId="478"/>
          <ac:picMkLst>
            <pc:docMk/>
            <pc:sldMk cId="2391313856" sldId="342"/>
            <ac:picMk id="32" creationId="{93C654EA-5D6C-4803-A62A-BD60794EF931}"/>
          </ac:picMkLst>
        </pc:picChg>
        <pc:picChg chg="del mod ord">
          <ac:chgData name="li bo" userId="86e360d6c7446f46" providerId="LiveId" clId="{57CAE9AC-2B83-4AFA-B4AD-9474DC866441}" dt="2022-08-06T12:18:04.975" v="28475" actId="478"/>
          <ac:picMkLst>
            <pc:docMk/>
            <pc:sldMk cId="2391313856" sldId="342"/>
            <ac:picMk id="34" creationId="{3B801A72-7F2A-4651-8877-9AD9CD8F063A}"/>
          </ac:picMkLst>
        </pc:picChg>
        <pc:picChg chg="del mod ord">
          <ac:chgData name="li bo" userId="86e360d6c7446f46" providerId="LiveId" clId="{57CAE9AC-2B83-4AFA-B4AD-9474DC866441}" dt="2022-08-06T12:19:11.930" v="28492" actId="478"/>
          <ac:picMkLst>
            <pc:docMk/>
            <pc:sldMk cId="2391313856" sldId="342"/>
            <ac:picMk id="36" creationId="{C516C3ED-41DF-41D3-A2B2-5DE21DD9CF8A}"/>
          </ac:picMkLst>
        </pc:picChg>
        <pc:picChg chg="del mod ord">
          <ac:chgData name="li bo" userId="86e360d6c7446f46" providerId="LiveId" clId="{57CAE9AC-2B83-4AFA-B4AD-9474DC866441}" dt="2022-08-06T12:19:41.824" v="28506" actId="478"/>
          <ac:picMkLst>
            <pc:docMk/>
            <pc:sldMk cId="2391313856" sldId="342"/>
            <ac:picMk id="38" creationId="{1E7768C9-9B67-4E90-8965-E5C10317D361}"/>
          </ac:picMkLst>
        </pc:picChg>
        <pc:picChg chg="del mod ord">
          <ac:chgData name="li bo" userId="86e360d6c7446f46" providerId="LiveId" clId="{57CAE9AC-2B83-4AFA-B4AD-9474DC866441}" dt="2022-08-06T12:20:40.969" v="28547" actId="478"/>
          <ac:picMkLst>
            <pc:docMk/>
            <pc:sldMk cId="2391313856" sldId="342"/>
            <ac:picMk id="40" creationId="{3DCBEFA6-B0FD-4567-9070-A02EA2C74AEA}"/>
          </ac:picMkLst>
        </pc:picChg>
        <pc:picChg chg="del mod ord">
          <ac:chgData name="li bo" userId="86e360d6c7446f46" providerId="LiveId" clId="{57CAE9AC-2B83-4AFA-B4AD-9474DC866441}" dt="2022-08-06T14:46:38.607" v="29142" actId="478"/>
          <ac:picMkLst>
            <pc:docMk/>
            <pc:sldMk cId="2391313856" sldId="342"/>
            <ac:picMk id="42" creationId="{D941B9EC-FF3C-4028-AA98-16DED77B903D}"/>
          </ac:picMkLst>
        </pc:picChg>
        <pc:picChg chg="del mod ord">
          <ac:chgData name="li bo" userId="86e360d6c7446f46" providerId="LiveId" clId="{57CAE9AC-2B83-4AFA-B4AD-9474DC866441}" dt="2022-08-06T12:20:49.418" v="28561" actId="478"/>
          <ac:picMkLst>
            <pc:docMk/>
            <pc:sldMk cId="2391313856" sldId="342"/>
            <ac:picMk id="44" creationId="{E9366771-4A5E-4C06-B53D-A4B3F7A71D55}"/>
          </ac:picMkLst>
        </pc:picChg>
        <pc:picChg chg="del mod ord">
          <ac:chgData name="li bo" userId="86e360d6c7446f46" providerId="LiveId" clId="{57CAE9AC-2B83-4AFA-B4AD-9474DC866441}" dt="2022-08-06T12:21:01.660" v="28575" actId="478"/>
          <ac:picMkLst>
            <pc:docMk/>
            <pc:sldMk cId="2391313856" sldId="342"/>
            <ac:picMk id="46" creationId="{D55FBB0D-787E-4FA5-8439-B8BAA0469496}"/>
          </ac:picMkLst>
        </pc:picChg>
        <pc:picChg chg="del mod ord">
          <ac:chgData name="li bo" userId="86e360d6c7446f46" providerId="LiveId" clId="{57CAE9AC-2B83-4AFA-B4AD-9474DC866441}" dt="2022-08-06T12:21:09.344" v="28589" actId="478"/>
          <ac:picMkLst>
            <pc:docMk/>
            <pc:sldMk cId="2391313856" sldId="342"/>
            <ac:picMk id="48" creationId="{23052098-AC4D-4715-BFA1-5DCAF61A17AF}"/>
          </ac:picMkLst>
        </pc:picChg>
        <pc:picChg chg="del mod ord">
          <ac:chgData name="li bo" userId="86e360d6c7446f46" providerId="LiveId" clId="{57CAE9AC-2B83-4AFA-B4AD-9474DC866441}" dt="2022-08-06T12:21:16.498" v="28603" actId="478"/>
          <ac:picMkLst>
            <pc:docMk/>
            <pc:sldMk cId="2391313856" sldId="342"/>
            <ac:picMk id="50" creationId="{47FA7021-6AC1-49AE-AE56-CA54AC503D50}"/>
          </ac:picMkLst>
        </pc:picChg>
        <pc:picChg chg="del mod ord">
          <ac:chgData name="li bo" userId="86e360d6c7446f46" providerId="LiveId" clId="{57CAE9AC-2B83-4AFA-B4AD-9474DC866441}" dt="2022-08-06T12:24:04.645" v="28621" actId="478"/>
          <ac:picMkLst>
            <pc:docMk/>
            <pc:sldMk cId="2391313856" sldId="342"/>
            <ac:picMk id="52" creationId="{AC7123B4-7126-4976-940C-4ED6E4540956}"/>
          </ac:picMkLst>
        </pc:picChg>
        <pc:picChg chg="add del mod">
          <ac:chgData name="li bo" userId="86e360d6c7446f46" providerId="LiveId" clId="{57CAE9AC-2B83-4AFA-B4AD-9474DC866441}" dt="2022-08-06T12:24:23.736" v="28636" actId="478"/>
          <ac:picMkLst>
            <pc:docMk/>
            <pc:sldMk cId="2391313856" sldId="342"/>
            <ac:picMk id="54" creationId="{53E4B8B0-CDC7-4106-AA08-FB0EFAB0E549}"/>
          </ac:picMkLst>
        </pc:picChg>
        <pc:picChg chg="del mod ord">
          <ac:chgData name="li bo" userId="86e360d6c7446f46" providerId="LiveId" clId="{57CAE9AC-2B83-4AFA-B4AD-9474DC866441}" dt="2022-08-06T14:44:15.929" v="29083" actId="478"/>
          <ac:picMkLst>
            <pc:docMk/>
            <pc:sldMk cId="2391313856" sldId="342"/>
            <ac:picMk id="55" creationId="{BB13994F-2DD6-4B79-831C-6AC81E793194}"/>
          </ac:picMkLst>
        </pc:picChg>
        <pc:picChg chg="del mod ord">
          <ac:chgData name="li bo" userId="86e360d6c7446f46" providerId="LiveId" clId="{57CAE9AC-2B83-4AFA-B4AD-9474DC866441}" dt="2022-08-06T12:27:55.285" v="28672" actId="478"/>
          <ac:picMkLst>
            <pc:docMk/>
            <pc:sldMk cId="2391313856" sldId="342"/>
            <ac:picMk id="57" creationId="{C92FA293-C082-45A5-A3D9-34E04C3273F5}"/>
          </ac:picMkLst>
        </pc:picChg>
        <pc:picChg chg="del mod ord">
          <ac:chgData name="li bo" userId="86e360d6c7446f46" providerId="LiveId" clId="{57CAE9AC-2B83-4AFA-B4AD-9474DC866441}" dt="2022-08-06T12:28:10.781" v="28689" actId="478"/>
          <ac:picMkLst>
            <pc:docMk/>
            <pc:sldMk cId="2391313856" sldId="342"/>
            <ac:picMk id="59" creationId="{D10A68F4-856D-4E50-8893-156F5CCE642D}"/>
          </ac:picMkLst>
        </pc:picChg>
        <pc:picChg chg="del mod ord">
          <ac:chgData name="li bo" userId="86e360d6c7446f46" providerId="LiveId" clId="{57CAE9AC-2B83-4AFA-B4AD-9474DC866441}" dt="2022-08-06T14:44:34.474" v="29100" actId="478"/>
          <ac:picMkLst>
            <pc:docMk/>
            <pc:sldMk cId="2391313856" sldId="342"/>
            <ac:picMk id="61" creationId="{27235F20-087C-425C-BF1B-4D075B111D4B}"/>
          </ac:picMkLst>
        </pc:picChg>
        <pc:picChg chg="mod ord">
          <ac:chgData name="li bo" userId="86e360d6c7446f46" providerId="LiveId" clId="{57CAE9AC-2B83-4AFA-B4AD-9474DC866441}" dt="2022-08-06T14:44:15.929" v="29085" actId="962"/>
          <ac:picMkLst>
            <pc:docMk/>
            <pc:sldMk cId="2391313856" sldId="342"/>
            <ac:picMk id="63" creationId="{4FEB505F-FE60-4F81-9F36-7B162D0763FC}"/>
          </ac:picMkLst>
        </pc:picChg>
        <pc:picChg chg="add del mod">
          <ac:chgData name="li bo" userId="86e360d6c7446f46" providerId="LiveId" clId="{57CAE9AC-2B83-4AFA-B4AD-9474DC866441}" dt="2022-08-06T14:59:28.148" v="29422" actId="478"/>
          <ac:picMkLst>
            <pc:docMk/>
            <pc:sldMk cId="2391313856" sldId="342"/>
            <ac:picMk id="78" creationId="{F351107B-054A-48E8-8DCE-98B9C892108A}"/>
          </ac:picMkLst>
        </pc:picChg>
        <pc:picChg chg="del mod ord">
          <ac:chgData name="li bo" userId="86e360d6c7446f46" providerId="LiveId" clId="{57CAE9AC-2B83-4AFA-B4AD-9474DC866441}" dt="2022-08-06T14:44:44.795" v="29117" actId="478"/>
          <ac:picMkLst>
            <pc:docMk/>
            <pc:sldMk cId="2391313856" sldId="342"/>
            <ac:picMk id="9217" creationId="{8490F34C-86AF-4F75-8930-4E84D81F3FED}"/>
          </ac:picMkLst>
        </pc:picChg>
        <pc:picChg chg="del mod">
          <ac:chgData name="li bo" userId="86e360d6c7446f46" providerId="LiveId" clId="{57CAE9AC-2B83-4AFA-B4AD-9474DC866441}" dt="2022-08-06T10:52:12.437" v="27818" actId="478"/>
          <ac:picMkLst>
            <pc:docMk/>
            <pc:sldMk cId="2391313856" sldId="342"/>
            <ac:picMk id="9218" creationId="{38463604-47F6-478E-A1ED-130D1915A71D}"/>
          </ac:picMkLst>
        </pc:picChg>
        <pc:picChg chg="mod ord">
          <ac:chgData name="li bo" userId="86e360d6c7446f46" providerId="LiveId" clId="{57CAE9AC-2B83-4AFA-B4AD-9474DC866441}" dt="2022-08-06T14:44:44.795" v="29119" actId="962"/>
          <ac:picMkLst>
            <pc:docMk/>
            <pc:sldMk cId="2391313856" sldId="342"/>
            <ac:picMk id="9220" creationId="{9E44B271-18FC-4EC9-8EF8-1C85008808E9}"/>
          </ac:picMkLst>
        </pc:picChg>
        <pc:picChg chg="del mod ord">
          <ac:chgData name="li bo" userId="86e360d6c7446f46" providerId="LiveId" clId="{57CAE9AC-2B83-4AFA-B4AD-9474DC866441}" dt="2022-08-06T14:49:47.907" v="29280" actId="478"/>
          <ac:picMkLst>
            <pc:docMk/>
            <pc:sldMk cId="2391313856" sldId="342"/>
            <ac:picMk id="9222" creationId="{65B52D3E-9DA0-45C8-A6D2-BCE65295350C}"/>
          </ac:picMkLst>
        </pc:picChg>
        <pc:picChg chg="del mod">
          <ac:chgData name="li bo" userId="86e360d6c7446f46" providerId="LiveId" clId="{57CAE9AC-2B83-4AFA-B4AD-9474DC866441}" dt="2022-08-06T14:53:26.929" v="29301" actId="478"/>
          <ac:picMkLst>
            <pc:docMk/>
            <pc:sldMk cId="2391313856" sldId="342"/>
            <ac:picMk id="9224" creationId="{47B74666-6D78-4B12-9D50-E8FF11F99577}"/>
          </ac:picMkLst>
        </pc:picChg>
        <pc:picChg chg="del mod ord">
          <ac:chgData name="li bo" userId="86e360d6c7446f46" providerId="LiveId" clId="{57CAE9AC-2B83-4AFA-B4AD-9474DC866441}" dt="2022-08-06T14:53:57.524" v="29315" actId="478"/>
          <ac:picMkLst>
            <pc:docMk/>
            <pc:sldMk cId="2391313856" sldId="342"/>
            <ac:picMk id="9226" creationId="{0CA7C287-3288-420E-A7C9-13F58056471A}"/>
          </ac:picMkLst>
        </pc:picChg>
        <pc:picChg chg="del mod ord">
          <ac:chgData name="li bo" userId="86e360d6c7446f46" providerId="LiveId" clId="{57CAE9AC-2B83-4AFA-B4AD-9474DC866441}" dt="2022-08-06T14:57:48.716" v="29408" actId="478"/>
          <ac:picMkLst>
            <pc:docMk/>
            <pc:sldMk cId="2391313856" sldId="342"/>
            <ac:picMk id="9228" creationId="{5A144503-E9E9-4648-93DB-CE639B650BEA}"/>
          </ac:picMkLst>
        </pc:picChg>
        <pc:picChg chg="mod ord">
          <ac:chgData name="li bo" userId="86e360d6c7446f46" providerId="LiveId" clId="{57CAE9AC-2B83-4AFA-B4AD-9474DC866441}" dt="2022-08-06T14:57:51.721" v="29411" actId="1076"/>
          <ac:picMkLst>
            <pc:docMk/>
            <pc:sldMk cId="2391313856" sldId="342"/>
            <ac:picMk id="9230" creationId="{691655F5-C025-4E9E-A81B-4C75104CD64E}"/>
          </ac:picMkLst>
        </pc:picChg>
        <pc:picChg chg="del mod ord">
          <ac:chgData name="li bo" userId="86e360d6c7446f46" providerId="LiveId" clId="{57CAE9AC-2B83-4AFA-B4AD-9474DC866441}" dt="2022-08-06T14:59:51.150" v="29436" actId="478"/>
          <ac:picMkLst>
            <pc:docMk/>
            <pc:sldMk cId="2391313856" sldId="342"/>
            <ac:picMk id="9232" creationId="{CAC618B0-CBF5-47D3-A45A-DE64A8125F44}"/>
          </ac:picMkLst>
        </pc:picChg>
        <pc:picChg chg="mod ord">
          <ac:chgData name="li bo" userId="86e360d6c7446f46" providerId="LiveId" clId="{57CAE9AC-2B83-4AFA-B4AD-9474DC866441}" dt="2022-08-31T09:07:44.388" v="35021" actId="1076"/>
          <ac:picMkLst>
            <pc:docMk/>
            <pc:sldMk cId="2391313856" sldId="342"/>
            <ac:picMk id="9234" creationId="{482AC092-2669-47C8-A8F0-CCE44963B48A}"/>
          </ac:picMkLst>
        </pc:picChg>
      </pc:sldChg>
      <pc:sldChg chg="addSp delSp modSp add del mod">
        <pc:chgData name="li bo" userId="86e360d6c7446f46" providerId="LiveId" clId="{57CAE9AC-2B83-4AFA-B4AD-9474DC866441}" dt="2022-08-06T12:23:36.417" v="28611" actId="47"/>
        <pc:sldMkLst>
          <pc:docMk/>
          <pc:sldMk cId="78337079" sldId="343"/>
        </pc:sldMkLst>
        <pc:spChg chg="mod">
          <ac:chgData name="li bo" userId="86e360d6c7446f46" providerId="LiveId" clId="{57CAE9AC-2B83-4AFA-B4AD-9474DC866441}" dt="2022-08-06T11:45:41.021" v="28268" actId="20577"/>
          <ac:spMkLst>
            <pc:docMk/>
            <pc:sldMk cId="78337079" sldId="343"/>
            <ac:spMk id="2" creationId="{0C75C674-70A3-4942-B8AC-01028A4EC8A8}"/>
          </ac:spMkLst>
        </pc:spChg>
        <pc:picChg chg="add del mod">
          <ac:chgData name="li bo" userId="86e360d6c7446f46" providerId="LiveId" clId="{57CAE9AC-2B83-4AFA-B4AD-9474DC866441}" dt="2022-08-06T12:23:27.818" v="28609" actId="478"/>
          <ac:picMkLst>
            <pc:docMk/>
            <pc:sldMk cId="78337079" sldId="343"/>
            <ac:picMk id="3" creationId="{719ECAE4-8C97-4562-A68A-BAB39FDAD26B}"/>
          </ac:picMkLst>
        </pc:picChg>
      </pc:sldChg>
      <pc:sldChg chg="add del">
        <pc:chgData name="li bo" userId="86e360d6c7446f46" providerId="LiveId" clId="{57CAE9AC-2B83-4AFA-B4AD-9474DC866441}" dt="2022-08-06T11:45:05.033" v="28221" actId="47"/>
        <pc:sldMkLst>
          <pc:docMk/>
          <pc:sldMk cId="122461462" sldId="343"/>
        </pc:sldMkLst>
      </pc:sldChg>
      <pc:sldChg chg="add del">
        <pc:chgData name="li bo" userId="86e360d6c7446f46" providerId="LiveId" clId="{57CAE9AC-2B83-4AFA-B4AD-9474DC866441}" dt="2022-08-06T11:45:35.020" v="28252" actId="47"/>
        <pc:sldMkLst>
          <pc:docMk/>
          <pc:sldMk cId="1566192181" sldId="344"/>
        </pc:sldMkLst>
      </pc:sldChg>
      <pc:sldChg chg="delSp modSp add mod ord modAnim">
        <pc:chgData name="li bo" userId="86e360d6c7446f46" providerId="LiveId" clId="{57CAE9AC-2B83-4AFA-B4AD-9474DC866441}" dt="2022-09-13T13:05:04.884" v="35315" actId="962"/>
        <pc:sldMkLst>
          <pc:docMk/>
          <pc:sldMk cId="3644540963" sldId="344"/>
        </pc:sldMkLst>
        <pc:spChg chg="mod">
          <ac:chgData name="li bo" userId="86e360d6c7446f46" providerId="LiveId" clId="{57CAE9AC-2B83-4AFA-B4AD-9474DC866441}" dt="2022-08-06T12:31:16.235" v="28715" actId="21"/>
          <ac:spMkLst>
            <pc:docMk/>
            <pc:sldMk cId="3644540963" sldId="344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6T14:47:54.646" v="29162" actId="20577"/>
          <ac:spMkLst>
            <pc:docMk/>
            <pc:sldMk cId="3644540963" sldId="344"/>
            <ac:spMk id="3" creationId="{65254B23-417F-47F1-8818-6414957B3781}"/>
          </ac:spMkLst>
        </pc:spChg>
        <pc:spChg chg="mod">
          <ac:chgData name="li bo" userId="86e360d6c7446f46" providerId="LiveId" clId="{57CAE9AC-2B83-4AFA-B4AD-9474DC866441}" dt="2022-08-31T15:09:57.012" v="35152" actId="1076"/>
          <ac:spMkLst>
            <pc:docMk/>
            <pc:sldMk cId="3644540963" sldId="344"/>
            <ac:spMk id="31" creationId="{CC27D501-802E-4864-B492-AE057D5AF89F}"/>
          </ac:spMkLst>
        </pc:spChg>
        <pc:picChg chg="del mod ord">
          <ac:chgData name="li bo" userId="86e360d6c7446f46" providerId="LiveId" clId="{57CAE9AC-2B83-4AFA-B4AD-9474DC866441}" dt="2022-09-13T13:05:04.882" v="35313" actId="478"/>
          <ac:picMkLst>
            <pc:docMk/>
            <pc:sldMk cId="3644540963" sldId="344"/>
            <ac:picMk id="5" creationId="{65A8DAC0-0A77-4D80-A684-70A69F138970}"/>
          </ac:picMkLst>
        </pc:picChg>
        <pc:picChg chg="mod ord">
          <ac:chgData name="li bo" userId="86e360d6c7446f46" providerId="LiveId" clId="{57CAE9AC-2B83-4AFA-B4AD-9474DC866441}" dt="2022-09-13T13:05:04.884" v="35315" actId="962"/>
          <ac:picMkLst>
            <pc:docMk/>
            <pc:sldMk cId="3644540963" sldId="344"/>
            <ac:picMk id="7" creationId="{A2F856E0-A903-47AC-B317-C374647DEBC6}"/>
          </ac:picMkLst>
        </pc:picChg>
        <pc:picChg chg="del mod">
          <ac:chgData name="li bo" userId="86e360d6c7446f46" providerId="LiveId" clId="{57CAE9AC-2B83-4AFA-B4AD-9474DC866441}" dt="2022-08-15T14:59:21.743" v="34417" actId="478"/>
          <ac:picMkLst>
            <pc:docMk/>
            <pc:sldMk cId="3644540963" sldId="344"/>
            <ac:picMk id="52" creationId="{AC7123B4-7126-4976-940C-4ED6E4540956}"/>
          </ac:picMkLst>
        </pc:picChg>
      </pc:sldChg>
      <pc:sldChg chg="addSp delSp modSp add mod">
        <pc:chgData name="li bo" userId="86e360d6c7446f46" providerId="LiveId" clId="{57CAE9AC-2B83-4AFA-B4AD-9474DC866441}" dt="2022-09-14T05:41:24.203" v="35774" actId="962"/>
        <pc:sldMkLst>
          <pc:docMk/>
          <pc:sldMk cId="43181912" sldId="345"/>
        </pc:sldMkLst>
        <pc:spChg chg="mod">
          <ac:chgData name="li bo" userId="86e360d6c7446f46" providerId="LiveId" clId="{57CAE9AC-2B83-4AFA-B4AD-9474DC866441}" dt="2022-08-06T15:00:15.223" v="29441" actId="20577"/>
          <ac:spMkLst>
            <pc:docMk/>
            <pc:sldMk cId="43181912" sldId="345"/>
            <ac:spMk id="3" creationId="{65254B23-417F-47F1-8818-6414957B3781}"/>
          </ac:spMkLst>
        </pc:spChg>
        <pc:picChg chg="del mod ord">
          <ac:chgData name="li bo" userId="86e360d6c7446f46" providerId="LiveId" clId="{57CAE9AC-2B83-4AFA-B4AD-9474DC866441}" dt="2022-08-06T15:02:01.220" v="29469" actId="478"/>
          <ac:picMkLst>
            <pc:docMk/>
            <pc:sldMk cId="43181912" sldId="345"/>
            <ac:picMk id="5" creationId="{7BFE2E6C-F937-4983-B1F8-59453AD9698C}"/>
          </ac:picMkLst>
        </pc:picChg>
        <pc:picChg chg="mod ord">
          <ac:chgData name="li bo" userId="86e360d6c7446f46" providerId="LiveId" clId="{57CAE9AC-2B83-4AFA-B4AD-9474DC866441}" dt="2022-09-14T05:41:24.203" v="35774" actId="962"/>
          <ac:picMkLst>
            <pc:docMk/>
            <pc:sldMk cId="43181912" sldId="345"/>
            <ac:picMk id="6" creationId="{2FA44A5B-E39F-4B66-B250-C1ED399F0B80}"/>
          </ac:picMkLst>
        </pc:picChg>
        <pc:picChg chg="del mod ord">
          <ac:chgData name="li bo" userId="86e360d6c7446f46" providerId="LiveId" clId="{57CAE9AC-2B83-4AFA-B4AD-9474DC866441}" dt="2022-09-14T05:41:24.188" v="35772" actId="478"/>
          <ac:picMkLst>
            <pc:docMk/>
            <pc:sldMk cId="43181912" sldId="345"/>
            <ac:picMk id="7" creationId="{7CFB4447-8492-4729-AA37-2851E1D81837}"/>
          </ac:picMkLst>
        </pc:picChg>
        <pc:picChg chg="mod ord">
          <ac:chgData name="li bo" userId="86e360d6c7446f46" providerId="LiveId" clId="{57CAE9AC-2B83-4AFA-B4AD-9474DC866441}" dt="2022-08-31T15:10:31.184" v="35154" actId="1076"/>
          <ac:picMkLst>
            <pc:docMk/>
            <pc:sldMk cId="43181912" sldId="345"/>
            <ac:picMk id="9" creationId="{79F024FB-33BD-400D-A85A-99BF1CD40A93}"/>
          </ac:picMkLst>
        </pc:picChg>
        <pc:picChg chg="add del mod">
          <ac:chgData name="li bo" userId="86e360d6c7446f46" providerId="LiveId" clId="{57CAE9AC-2B83-4AFA-B4AD-9474DC866441}" dt="2022-08-06T15:03:53.338" v="29484" actId="478"/>
          <ac:picMkLst>
            <pc:docMk/>
            <pc:sldMk cId="43181912" sldId="345"/>
            <ac:picMk id="12" creationId="{8F5EBFB5-DF9C-45EC-B7B9-82AD39E5A39E}"/>
          </ac:picMkLst>
        </pc:picChg>
        <pc:picChg chg="del mod">
          <ac:chgData name="li bo" userId="86e360d6c7446f46" providerId="LiveId" clId="{57CAE9AC-2B83-4AFA-B4AD-9474DC866441}" dt="2022-08-06T15:01:35.988" v="29454" actId="478"/>
          <ac:picMkLst>
            <pc:docMk/>
            <pc:sldMk cId="43181912" sldId="345"/>
            <ac:picMk id="9230" creationId="{691655F5-C025-4E9E-A81B-4C75104CD64E}"/>
          </ac:picMkLst>
        </pc:picChg>
        <pc:picChg chg="del">
          <ac:chgData name="li bo" userId="86e360d6c7446f46" providerId="LiveId" clId="{57CAE9AC-2B83-4AFA-B4AD-9474DC866441}" dt="2022-08-06T15:03:19.706" v="29472" actId="478"/>
          <ac:picMkLst>
            <pc:docMk/>
            <pc:sldMk cId="43181912" sldId="345"/>
            <ac:picMk id="9234" creationId="{482AC092-2669-47C8-A8F0-CCE44963B48A}"/>
          </ac:picMkLst>
        </pc:picChg>
      </pc:sldChg>
      <pc:sldChg chg="addSp delSp modSp add mod">
        <pc:chgData name="li bo" userId="86e360d6c7446f46" providerId="LiveId" clId="{57CAE9AC-2B83-4AFA-B4AD-9474DC866441}" dt="2022-08-06T15:36:47.179" v="29909" actId="20577"/>
        <pc:sldMkLst>
          <pc:docMk/>
          <pc:sldMk cId="4261123507" sldId="346"/>
        </pc:sldMkLst>
        <pc:spChg chg="mod">
          <ac:chgData name="li bo" userId="86e360d6c7446f46" providerId="LiveId" clId="{57CAE9AC-2B83-4AFA-B4AD-9474DC866441}" dt="2022-08-06T15:36:47.179" v="29909" actId="20577"/>
          <ac:spMkLst>
            <pc:docMk/>
            <pc:sldMk cId="4261123507" sldId="346"/>
            <ac:spMk id="2" creationId="{0C75C674-70A3-4942-B8AC-01028A4EC8A8}"/>
          </ac:spMkLst>
        </pc:spChg>
        <pc:spChg chg="del mod">
          <ac:chgData name="li bo" userId="86e360d6c7446f46" providerId="LiveId" clId="{57CAE9AC-2B83-4AFA-B4AD-9474DC866441}" dt="2022-08-06T15:29:06.022" v="29724" actId="478"/>
          <ac:spMkLst>
            <pc:docMk/>
            <pc:sldMk cId="4261123507" sldId="346"/>
            <ac:spMk id="3" creationId="{65254B23-417F-47F1-8818-6414957B3781}"/>
          </ac:spMkLst>
        </pc:spChg>
        <pc:spChg chg="add del mod">
          <ac:chgData name="li bo" userId="86e360d6c7446f46" providerId="LiveId" clId="{57CAE9AC-2B83-4AFA-B4AD-9474DC866441}" dt="2022-08-06T15:29:07.618" v="29725" actId="478"/>
          <ac:spMkLst>
            <pc:docMk/>
            <pc:sldMk cId="4261123507" sldId="346"/>
            <ac:spMk id="21" creationId="{9E36B4C7-A57F-4722-8ED3-B368074A02B2}"/>
          </ac:spMkLst>
        </pc:spChg>
        <pc:picChg chg="del mod ord">
          <ac:chgData name="li bo" userId="86e360d6c7446f46" providerId="LiveId" clId="{57CAE9AC-2B83-4AFA-B4AD-9474DC866441}" dt="2022-08-06T15:29:09.178" v="29727" actId="478"/>
          <ac:picMkLst>
            <pc:docMk/>
            <pc:sldMk cId="4261123507" sldId="346"/>
            <ac:picMk id="5" creationId="{4C44A9F3-1F3A-4D50-A990-A9E44162CBC2}"/>
          </ac:picMkLst>
        </pc:picChg>
        <pc:picChg chg="del">
          <ac:chgData name="li bo" userId="86e360d6c7446f46" providerId="LiveId" clId="{57CAE9AC-2B83-4AFA-B4AD-9474DC866441}" dt="2022-08-06T15:05:51.880" v="29493" actId="478"/>
          <ac:picMkLst>
            <pc:docMk/>
            <pc:sldMk cId="4261123507" sldId="346"/>
            <ac:picMk id="7" creationId="{7CFB4447-8492-4729-AA37-2851E1D81837}"/>
          </ac:picMkLst>
        </pc:picChg>
        <pc:picChg chg="add del mod">
          <ac:chgData name="li bo" userId="86e360d6c7446f46" providerId="LiveId" clId="{57CAE9AC-2B83-4AFA-B4AD-9474DC866441}" dt="2022-08-06T15:06:46.279" v="29514" actId="478"/>
          <ac:picMkLst>
            <pc:docMk/>
            <pc:sldMk cId="4261123507" sldId="346"/>
            <ac:picMk id="8" creationId="{3573012C-4B21-4764-A936-B2FB402A40C9}"/>
          </ac:picMkLst>
        </pc:picChg>
        <pc:picChg chg="del">
          <ac:chgData name="li bo" userId="86e360d6c7446f46" providerId="LiveId" clId="{57CAE9AC-2B83-4AFA-B4AD-9474DC866441}" dt="2022-08-06T15:05:52.660" v="29494" actId="478"/>
          <ac:picMkLst>
            <pc:docMk/>
            <pc:sldMk cId="4261123507" sldId="346"/>
            <ac:picMk id="9" creationId="{79F024FB-33BD-400D-A85A-99BF1CD40A93}"/>
          </ac:picMkLst>
        </pc:picChg>
        <pc:picChg chg="del mod ord">
          <ac:chgData name="li bo" userId="86e360d6c7446f46" providerId="LiveId" clId="{57CAE9AC-2B83-4AFA-B4AD-9474DC866441}" dt="2022-08-06T15:29:08.322" v="29726" actId="478"/>
          <ac:picMkLst>
            <pc:docMk/>
            <pc:sldMk cId="4261123507" sldId="346"/>
            <ac:picMk id="10" creationId="{A73FCB02-0186-40FF-8B95-A66C71C2DF2C}"/>
          </ac:picMkLst>
        </pc:picChg>
        <pc:picChg chg="add del mod">
          <ac:chgData name="li bo" userId="86e360d6c7446f46" providerId="LiveId" clId="{57CAE9AC-2B83-4AFA-B4AD-9474DC866441}" dt="2022-08-06T15:07:02.359" v="29531" actId="478"/>
          <ac:picMkLst>
            <pc:docMk/>
            <pc:sldMk cId="4261123507" sldId="346"/>
            <ac:picMk id="11" creationId="{884CE913-4A1A-47CE-8B75-D60C195311F4}"/>
          </ac:picMkLst>
        </pc:picChg>
        <pc:picChg chg="del mod">
          <ac:chgData name="li bo" userId="86e360d6c7446f46" providerId="LiveId" clId="{57CAE9AC-2B83-4AFA-B4AD-9474DC866441}" dt="2022-08-06T15:09:01.679" v="29561" actId="478"/>
          <ac:picMkLst>
            <pc:docMk/>
            <pc:sldMk cId="4261123507" sldId="346"/>
            <ac:picMk id="13" creationId="{67256EE0-46F3-4384-9618-A60F3B062E70}"/>
          </ac:picMkLst>
        </pc:picChg>
        <pc:picChg chg="del mod ord">
          <ac:chgData name="li bo" userId="86e360d6c7446f46" providerId="LiveId" clId="{57CAE9AC-2B83-4AFA-B4AD-9474DC866441}" dt="2022-08-06T15:10:15.017" v="29578" actId="478"/>
          <ac:picMkLst>
            <pc:docMk/>
            <pc:sldMk cId="4261123507" sldId="346"/>
            <ac:picMk id="15" creationId="{C7F024A1-D3FC-4842-820D-6A8513C39BFE}"/>
          </ac:picMkLst>
        </pc:picChg>
        <pc:picChg chg="del mod ord">
          <ac:chgData name="li bo" userId="86e360d6c7446f46" providerId="LiveId" clId="{57CAE9AC-2B83-4AFA-B4AD-9474DC866441}" dt="2022-08-06T15:29:02.475" v="29721" actId="478"/>
          <ac:picMkLst>
            <pc:docMk/>
            <pc:sldMk cId="4261123507" sldId="346"/>
            <ac:picMk id="17" creationId="{6E599D8D-7488-4DE0-AA6E-DCBB9CDF97C2}"/>
          </ac:picMkLst>
        </pc:picChg>
        <pc:picChg chg="add del mod ord modCrop">
          <ac:chgData name="li bo" userId="86e360d6c7446f46" providerId="LiveId" clId="{57CAE9AC-2B83-4AFA-B4AD-9474DC866441}" dt="2022-08-06T15:29:01.114" v="29720" actId="478"/>
          <ac:picMkLst>
            <pc:docMk/>
            <pc:sldMk cId="4261123507" sldId="346"/>
            <ac:picMk id="19" creationId="{B2E8479D-F6BC-453B-8595-4B71CDDEED98}"/>
          </ac:picMkLst>
        </pc:picChg>
        <pc:picChg chg="add mod">
          <ac:chgData name="li bo" userId="86e360d6c7446f46" providerId="LiveId" clId="{57CAE9AC-2B83-4AFA-B4AD-9474DC866441}" dt="2022-08-06T15:33:43.662" v="29772" actId="1076"/>
          <ac:picMkLst>
            <pc:docMk/>
            <pc:sldMk cId="4261123507" sldId="346"/>
            <ac:picMk id="23" creationId="{64F4889E-8E55-4C38-920B-C653963564F2}"/>
          </ac:picMkLst>
        </pc:picChg>
        <pc:picChg chg="del">
          <ac:chgData name="li bo" userId="86e360d6c7446f46" providerId="LiveId" clId="{57CAE9AC-2B83-4AFA-B4AD-9474DC866441}" dt="2022-08-06T15:29:09.643" v="29728" actId="478"/>
          <ac:picMkLst>
            <pc:docMk/>
            <pc:sldMk cId="4261123507" sldId="346"/>
            <ac:picMk id="63" creationId="{4FEB505F-FE60-4F81-9F36-7B162D0763FC}"/>
          </ac:picMkLst>
        </pc:picChg>
        <pc:picChg chg="del">
          <ac:chgData name="li bo" userId="86e360d6c7446f46" providerId="LiveId" clId="{57CAE9AC-2B83-4AFA-B4AD-9474DC866441}" dt="2022-08-06T15:29:10.210" v="29729" actId="478"/>
          <ac:picMkLst>
            <pc:docMk/>
            <pc:sldMk cId="4261123507" sldId="346"/>
            <ac:picMk id="9220" creationId="{9E44B271-18FC-4EC9-8EF8-1C85008808E9}"/>
          </ac:picMkLst>
        </pc:picChg>
      </pc:sldChg>
      <pc:sldChg chg="modSp add mod ord modAnim modNotesTx">
        <pc:chgData name="li bo" userId="86e360d6c7446f46" providerId="LiveId" clId="{57CAE9AC-2B83-4AFA-B4AD-9474DC866441}" dt="2022-08-31T15:11:15.340" v="35158"/>
        <pc:sldMkLst>
          <pc:docMk/>
          <pc:sldMk cId="3722178041" sldId="347"/>
        </pc:sldMkLst>
        <pc:picChg chg="mod">
          <ac:chgData name="li bo" userId="86e360d6c7446f46" providerId="LiveId" clId="{57CAE9AC-2B83-4AFA-B4AD-9474DC866441}" dt="2022-08-31T15:11:12.678" v="35157" actId="1076"/>
          <ac:picMkLst>
            <pc:docMk/>
            <pc:sldMk cId="3722178041" sldId="347"/>
            <ac:picMk id="19" creationId="{B2E8479D-F6BC-453B-8595-4B71CDDEED98}"/>
          </ac:picMkLst>
        </pc:picChg>
      </pc:sldChg>
      <pc:sldChg chg="addSp delSp modSp add mod">
        <pc:chgData name="li bo" userId="86e360d6c7446f46" providerId="LiveId" clId="{57CAE9AC-2B83-4AFA-B4AD-9474DC866441}" dt="2022-08-06T15:38:15.762" v="29918" actId="1076"/>
        <pc:sldMkLst>
          <pc:docMk/>
          <pc:sldMk cId="4056439027" sldId="348"/>
        </pc:sldMkLst>
        <pc:spChg chg="mod">
          <ac:chgData name="li bo" userId="86e360d6c7446f46" providerId="LiveId" clId="{57CAE9AC-2B83-4AFA-B4AD-9474DC866441}" dt="2022-08-06T15:36:35.035" v="29905" actId="20577"/>
          <ac:spMkLst>
            <pc:docMk/>
            <pc:sldMk cId="4056439027" sldId="348"/>
            <ac:spMk id="2" creationId="{0C75C674-70A3-4942-B8AC-01028A4EC8A8}"/>
          </ac:spMkLst>
        </pc:spChg>
        <pc:picChg chg="add mod">
          <ac:chgData name="li bo" userId="86e360d6c7446f46" providerId="LiveId" clId="{57CAE9AC-2B83-4AFA-B4AD-9474DC866441}" dt="2022-08-06T15:38:15.762" v="29918" actId="1076"/>
          <ac:picMkLst>
            <pc:docMk/>
            <pc:sldMk cId="4056439027" sldId="348"/>
            <ac:picMk id="4" creationId="{E0254EC7-FC2E-4101-B049-C45A7365F451}"/>
          </ac:picMkLst>
        </pc:picChg>
        <pc:picChg chg="del">
          <ac:chgData name="li bo" userId="86e360d6c7446f46" providerId="LiveId" clId="{57CAE9AC-2B83-4AFA-B4AD-9474DC866441}" dt="2022-08-06T15:37:59.257" v="29910" actId="478"/>
          <ac:picMkLst>
            <pc:docMk/>
            <pc:sldMk cId="4056439027" sldId="348"/>
            <ac:picMk id="23" creationId="{64F4889E-8E55-4C38-920B-C653963564F2}"/>
          </ac:picMkLst>
        </pc:picChg>
      </pc:sldChg>
      <pc:sldChg chg="addSp delSp modSp add mod ord modAnim">
        <pc:chgData name="li bo" userId="86e360d6c7446f46" providerId="LiveId" clId="{57CAE9AC-2B83-4AFA-B4AD-9474DC866441}" dt="2022-08-31T15:11:42.858" v="35161"/>
        <pc:sldMkLst>
          <pc:docMk/>
          <pc:sldMk cId="1532237959" sldId="349"/>
        </pc:sldMkLst>
        <pc:spChg chg="mod">
          <ac:chgData name="li bo" userId="86e360d6c7446f46" providerId="LiveId" clId="{57CAE9AC-2B83-4AFA-B4AD-9474DC866441}" dt="2022-08-06T15:48:32.698" v="29975" actId="20577"/>
          <ac:spMkLst>
            <pc:docMk/>
            <pc:sldMk cId="1532237959" sldId="349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15T15:10:57.947" v="34537" actId="948"/>
          <ac:spMkLst>
            <pc:docMk/>
            <pc:sldMk cId="1532237959" sldId="349"/>
            <ac:spMk id="3" creationId="{65254B23-417F-47F1-8818-6414957B3781}"/>
          </ac:spMkLst>
        </pc:spChg>
        <pc:picChg chg="del">
          <ac:chgData name="li bo" userId="86e360d6c7446f46" providerId="LiveId" clId="{57CAE9AC-2B83-4AFA-B4AD-9474DC866441}" dt="2022-08-06T15:42:41.969" v="29924" actId="478"/>
          <ac:picMkLst>
            <pc:docMk/>
            <pc:sldMk cId="1532237959" sldId="349"/>
            <ac:picMk id="5" creationId="{4C44A9F3-1F3A-4D50-A990-A9E44162CBC2}"/>
          </ac:picMkLst>
        </pc:picChg>
        <pc:picChg chg="del">
          <ac:chgData name="li bo" userId="86e360d6c7446f46" providerId="LiveId" clId="{57CAE9AC-2B83-4AFA-B4AD-9474DC866441}" dt="2022-08-06T15:42:41.313" v="29923" actId="478"/>
          <ac:picMkLst>
            <pc:docMk/>
            <pc:sldMk cId="1532237959" sldId="349"/>
            <ac:picMk id="10" creationId="{A73FCB02-0186-40FF-8B95-A66C71C2DF2C}"/>
          </ac:picMkLst>
        </pc:picChg>
        <pc:picChg chg="add mod">
          <ac:chgData name="li bo" userId="86e360d6c7446f46" providerId="LiveId" clId="{57CAE9AC-2B83-4AFA-B4AD-9474DC866441}" dt="2022-08-06T15:48:12.519" v="29954"/>
          <ac:picMkLst>
            <pc:docMk/>
            <pc:sldMk cId="1532237959" sldId="349"/>
            <ac:picMk id="11" creationId="{98D5E26F-14E1-4DD8-A2CF-B01EA7167E54}"/>
          </ac:picMkLst>
        </pc:picChg>
        <pc:picChg chg="del">
          <ac:chgData name="li bo" userId="86e360d6c7446f46" providerId="LiveId" clId="{57CAE9AC-2B83-4AFA-B4AD-9474DC866441}" dt="2022-08-06T15:42:40.801" v="29922" actId="478"/>
          <ac:picMkLst>
            <pc:docMk/>
            <pc:sldMk cId="1532237959" sldId="349"/>
            <ac:picMk id="17" creationId="{6E599D8D-7488-4DE0-AA6E-DCBB9CDF97C2}"/>
          </ac:picMkLst>
        </pc:picChg>
        <pc:picChg chg="del">
          <ac:chgData name="li bo" userId="86e360d6c7446f46" providerId="LiveId" clId="{57CAE9AC-2B83-4AFA-B4AD-9474DC866441}" dt="2022-08-06T15:42:39.800" v="29921" actId="478"/>
          <ac:picMkLst>
            <pc:docMk/>
            <pc:sldMk cId="1532237959" sldId="349"/>
            <ac:picMk id="19" creationId="{B2E8479D-F6BC-453B-8595-4B71CDDEED98}"/>
          </ac:picMkLst>
        </pc:picChg>
        <pc:picChg chg="del">
          <ac:chgData name="li bo" userId="86e360d6c7446f46" providerId="LiveId" clId="{57CAE9AC-2B83-4AFA-B4AD-9474DC866441}" dt="2022-08-06T15:42:45.234" v="29927" actId="478"/>
          <ac:picMkLst>
            <pc:docMk/>
            <pc:sldMk cId="1532237959" sldId="349"/>
            <ac:picMk id="63" creationId="{4FEB505F-FE60-4F81-9F36-7B162D0763FC}"/>
          </ac:picMkLst>
        </pc:picChg>
        <pc:picChg chg="del">
          <ac:chgData name="li bo" userId="86e360d6c7446f46" providerId="LiveId" clId="{57CAE9AC-2B83-4AFA-B4AD-9474DC866441}" dt="2022-08-06T15:42:44.769" v="29926" actId="478"/>
          <ac:picMkLst>
            <pc:docMk/>
            <pc:sldMk cId="1532237959" sldId="349"/>
            <ac:picMk id="9220" creationId="{9E44B271-18FC-4EC9-8EF8-1C85008808E9}"/>
          </ac:picMkLst>
        </pc:picChg>
      </pc:sldChg>
      <pc:sldChg chg="modSp add mod">
        <pc:chgData name="li bo" userId="86e360d6c7446f46" providerId="LiveId" clId="{57CAE9AC-2B83-4AFA-B4AD-9474DC866441}" dt="2022-08-07T14:00:32.095" v="30735" actId="20577"/>
        <pc:sldMkLst>
          <pc:docMk/>
          <pc:sldMk cId="276895908" sldId="350"/>
        </pc:sldMkLst>
        <pc:spChg chg="mod">
          <ac:chgData name="li bo" userId="86e360d6c7446f46" providerId="LiveId" clId="{57CAE9AC-2B83-4AFA-B4AD-9474DC866441}" dt="2022-08-07T14:00:32.095" v="30735" actId="20577"/>
          <ac:spMkLst>
            <pc:docMk/>
            <pc:sldMk cId="276895908" sldId="350"/>
            <ac:spMk id="2" creationId="{B20157B0-A951-4569-8AD2-404C79352611}"/>
          </ac:spMkLst>
        </pc:spChg>
      </pc:sldChg>
      <pc:sldChg chg="addSp delSp modSp add mod modAnim modNotesTx">
        <pc:chgData name="li bo" userId="86e360d6c7446f46" providerId="LiveId" clId="{57CAE9AC-2B83-4AFA-B4AD-9474DC866441}" dt="2022-08-31T15:12:18.144" v="35168"/>
        <pc:sldMkLst>
          <pc:docMk/>
          <pc:sldMk cId="4238983638" sldId="351"/>
        </pc:sldMkLst>
        <pc:spChg chg="mod">
          <ac:chgData name="li bo" userId="86e360d6c7446f46" providerId="LiveId" clId="{57CAE9AC-2B83-4AFA-B4AD-9474DC866441}" dt="2022-08-07T14:59:13.461" v="31338" actId="20577"/>
          <ac:spMkLst>
            <pc:docMk/>
            <pc:sldMk cId="4238983638" sldId="351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31T15:12:03.500" v="35165" actId="1076"/>
          <ac:spMkLst>
            <pc:docMk/>
            <pc:sldMk cId="4238983638" sldId="351"/>
            <ac:spMk id="5" creationId="{9E1764FB-AC0B-4F1B-852D-2A024C435BD8}"/>
          </ac:spMkLst>
        </pc:spChg>
        <pc:spChg chg="add del mod">
          <ac:chgData name="li bo" userId="86e360d6c7446f46" providerId="LiveId" clId="{57CAE9AC-2B83-4AFA-B4AD-9474DC866441}" dt="2022-08-07T14:59:28.125" v="31341" actId="478"/>
          <ac:spMkLst>
            <pc:docMk/>
            <pc:sldMk cId="4238983638" sldId="351"/>
            <ac:spMk id="7" creationId="{3A55A827-C663-446D-828C-8F96096ECFDB}"/>
          </ac:spMkLst>
        </pc:spChg>
        <pc:spChg chg="add mod">
          <ac:chgData name="li bo" userId="86e360d6c7446f46" providerId="LiveId" clId="{57CAE9AC-2B83-4AFA-B4AD-9474DC866441}" dt="2022-08-15T15:10:16.226" v="34536" actId="948"/>
          <ac:spMkLst>
            <pc:docMk/>
            <pc:sldMk cId="4238983638" sldId="351"/>
            <ac:spMk id="10" creationId="{433D4C0B-335C-4F77-9B82-B634D6246D17}"/>
          </ac:spMkLst>
        </pc:spChg>
        <pc:picChg chg="del">
          <ac:chgData name="li bo" userId="86e360d6c7446f46" providerId="LiveId" clId="{57CAE9AC-2B83-4AFA-B4AD-9474DC866441}" dt="2022-08-07T14:59:23.645" v="31339" actId="478"/>
          <ac:picMkLst>
            <pc:docMk/>
            <pc:sldMk cId="4238983638" sldId="351"/>
            <ac:picMk id="3" creationId="{F081C347-850F-4910-8161-380523E15908}"/>
          </ac:picMkLst>
        </pc:picChg>
        <pc:picChg chg="del">
          <ac:chgData name="li bo" userId="86e360d6c7446f46" providerId="LiveId" clId="{57CAE9AC-2B83-4AFA-B4AD-9474DC866441}" dt="2022-08-07T14:59:25.885" v="31340" actId="478"/>
          <ac:picMkLst>
            <pc:docMk/>
            <pc:sldMk cId="4238983638" sldId="351"/>
            <ac:picMk id="4" creationId="{43487DA5-83DF-4309-A823-3EB932D5FD03}"/>
          </ac:picMkLst>
        </pc:picChg>
        <pc:picChg chg="add mod">
          <ac:chgData name="li bo" userId="86e360d6c7446f46" providerId="LiveId" clId="{57CAE9AC-2B83-4AFA-B4AD-9474DC866441}" dt="2022-08-07T16:25:24.014" v="31949" actId="1076"/>
          <ac:picMkLst>
            <pc:docMk/>
            <pc:sldMk cId="4238983638" sldId="351"/>
            <ac:picMk id="9" creationId="{7C6201AD-064E-49DC-B2F4-4D1EEE451505}"/>
          </ac:picMkLst>
        </pc:picChg>
        <pc:picChg chg="add del mod">
          <ac:chgData name="li bo" userId="86e360d6c7446f46" providerId="LiveId" clId="{57CAE9AC-2B83-4AFA-B4AD-9474DC866441}" dt="2022-08-07T16:24:28.776" v="31941" actId="478"/>
          <ac:picMkLst>
            <pc:docMk/>
            <pc:sldMk cId="4238983638" sldId="351"/>
            <ac:picMk id="11" creationId="{B6945CD9-E6CC-428B-93FA-3A042F908CB5}"/>
          </ac:picMkLst>
        </pc:picChg>
      </pc:sldChg>
      <pc:sldChg chg="addSp delSp modSp add mod modAnim modNotesTx">
        <pc:chgData name="li bo" userId="86e360d6c7446f46" providerId="LiveId" clId="{57CAE9AC-2B83-4AFA-B4AD-9474DC866441}" dt="2022-08-31T15:12:39.261" v="35172"/>
        <pc:sldMkLst>
          <pc:docMk/>
          <pc:sldMk cId="2876587225" sldId="352"/>
        </pc:sldMkLst>
        <pc:spChg chg="del">
          <ac:chgData name="li bo" userId="86e360d6c7446f46" providerId="LiveId" clId="{57CAE9AC-2B83-4AFA-B4AD-9474DC866441}" dt="2022-08-07T16:12:40.788" v="31792" actId="478"/>
          <ac:spMkLst>
            <pc:docMk/>
            <pc:sldMk cId="2876587225" sldId="352"/>
            <ac:spMk id="5" creationId="{9E1764FB-AC0B-4F1B-852D-2A024C435BD8}"/>
          </ac:spMkLst>
        </pc:spChg>
        <pc:spChg chg="del">
          <ac:chgData name="li bo" userId="86e360d6c7446f46" providerId="LiveId" clId="{57CAE9AC-2B83-4AFA-B4AD-9474DC866441}" dt="2022-08-07T16:12:42.457" v="31793" actId="478"/>
          <ac:spMkLst>
            <pc:docMk/>
            <pc:sldMk cId="2876587225" sldId="352"/>
            <ac:spMk id="10" creationId="{433D4C0B-335C-4F77-9B82-B634D6246D17}"/>
          </ac:spMkLst>
        </pc:spChg>
        <pc:spChg chg="add mod">
          <ac:chgData name="li bo" userId="86e360d6c7446f46" providerId="LiveId" clId="{57CAE9AC-2B83-4AFA-B4AD-9474DC866441}" dt="2022-08-07T16:58:00.589" v="32764" actId="6549"/>
          <ac:spMkLst>
            <pc:docMk/>
            <pc:sldMk cId="2876587225" sldId="352"/>
            <ac:spMk id="12" creationId="{DFB301C2-7284-4C72-A1E7-539807A3124B}"/>
          </ac:spMkLst>
        </pc:spChg>
        <pc:picChg chg="del mod">
          <ac:chgData name="li bo" userId="86e360d6c7446f46" providerId="LiveId" clId="{57CAE9AC-2B83-4AFA-B4AD-9474DC866441}" dt="2022-08-07T16:18:56.405" v="31836" actId="478"/>
          <ac:picMkLst>
            <pc:docMk/>
            <pc:sldMk cId="2876587225" sldId="352"/>
            <ac:picMk id="4" creationId="{B1125AAB-5F2F-4030-B8DD-7361CA80E269}"/>
          </ac:picMkLst>
        </pc:picChg>
        <pc:picChg chg="add del mod ord">
          <ac:chgData name="li bo" userId="86e360d6c7446f46" providerId="LiveId" clId="{57CAE9AC-2B83-4AFA-B4AD-9474DC866441}" dt="2022-08-07T16:57:42.979" v="32751" actId="1076"/>
          <ac:picMkLst>
            <pc:docMk/>
            <pc:sldMk cId="2876587225" sldId="352"/>
            <ac:picMk id="7" creationId="{7F975702-14A6-4667-ADD0-07B47685A7B3}"/>
          </ac:picMkLst>
        </pc:picChg>
        <pc:picChg chg="del">
          <ac:chgData name="li bo" userId="86e360d6c7446f46" providerId="LiveId" clId="{57CAE9AC-2B83-4AFA-B4AD-9474DC866441}" dt="2022-08-07T16:12:38.300" v="31791" actId="478"/>
          <ac:picMkLst>
            <pc:docMk/>
            <pc:sldMk cId="2876587225" sldId="352"/>
            <ac:picMk id="9" creationId="{7C6201AD-064E-49DC-B2F4-4D1EEE451505}"/>
          </ac:picMkLst>
        </pc:picChg>
        <pc:picChg chg="del mod ord">
          <ac:chgData name="li bo" userId="86e360d6c7446f46" providerId="LiveId" clId="{57CAE9AC-2B83-4AFA-B4AD-9474DC866441}" dt="2022-08-07T16:21:01.907" v="31868"/>
          <ac:picMkLst>
            <pc:docMk/>
            <pc:sldMk cId="2876587225" sldId="352"/>
            <ac:picMk id="11" creationId="{A245ADE6-579E-47FD-8A3D-60B9BD830111}"/>
          </ac:picMkLst>
        </pc:picChg>
      </pc:sldChg>
      <pc:sldChg chg="addSp delSp modSp add mod modAnim modNotesTx">
        <pc:chgData name="li bo" userId="86e360d6c7446f46" providerId="LiveId" clId="{57CAE9AC-2B83-4AFA-B4AD-9474DC866441}" dt="2022-08-31T15:13:27.124" v="35178"/>
        <pc:sldMkLst>
          <pc:docMk/>
          <pc:sldMk cId="1911875898" sldId="353"/>
        </pc:sldMkLst>
        <pc:spChg chg="mod">
          <ac:chgData name="li bo" userId="86e360d6c7446f46" providerId="LiveId" clId="{57CAE9AC-2B83-4AFA-B4AD-9474DC866441}" dt="2022-08-07T17:10:19.660" v="32823" actId="20577"/>
          <ac:spMkLst>
            <pc:docMk/>
            <pc:sldMk cId="1911875898" sldId="353"/>
            <ac:spMk id="2" creationId="{0C75C674-70A3-4942-B8AC-01028A4EC8A8}"/>
          </ac:spMkLst>
        </pc:spChg>
        <pc:spChg chg="add mod">
          <ac:chgData name="li bo" userId="86e360d6c7446f46" providerId="LiveId" clId="{57CAE9AC-2B83-4AFA-B4AD-9474DC866441}" dt="2022-08-15T15:09:36.148" v="34535" actId="1076"/>
          <ac:spMkLst>
            <pc:docMk/>
            <pc:sldMk cId="1911875898" sldId="353"/>
            <ac:spMk id="3" creationId="{04BA07B2-28AD-44A2-BF1D-CFC45F455DFD}"/>
          </ac:spMkLst>
        </pc:spChg>
        <pc:spChg chg="add del mod">
          <ac:chgData name="li bo" userId="86e360d6c7446f46" providerId="LiveId" clId="{57CAE9AC-2B83-4AFA-B4AD-9474DC866441}" dt="2022-08-07T17:07:04.127" v="32768" actId="478"/>
          <ac:spMkLst>
            <pc:docMk/>
            <pc:sldMk cId="1911875898" sldId="353"/>
            <ac:spMk id="5" creationId="{B22A5C7C-188E-4F1A-AE3C-D8E75F24D343}"/>
          </ac:spMkLst>
        </pc:spChg>
        <pc:spChg chg="add mod">
          <ac:chgData name="li bo" userId="86e360d6c7446f46" providerId="LiveId" clId="{57CAE9AC-2B83-4AFA-B4AD-9474DC866441}" dt="2022-08-15T15:09:30.348" v="34534" actId="14100"/>
          <ac:spMkLst>
            <pc:docMk/>
            <pc:sldMk cId="1911875898" sldId="353"/>
            <ac:spMk id="8" creationId="{A5B354AF-B9E6-46B5-B954-BDC48D713231}"/>
          </ac:spMkLst>
        </pc:spChg>
        <pc:spChg chg="add mod">
          <ac:chgData name="li bo" userId="86e360d6c7446f46" providerId="LiveId" clId="{57CAE9AC-2B83-4AFA-B4AD-9474DC866441}" dt="2022-08-15T15:09:36.148" v="34535" actId="1076"/>
          <ac:spMkLst>
            <pc:docMk/>
            <pc:sldMk cId="1911875898" sldId="353"/>
            <ac:spMk id="14" creationId="{8BEF17CD-3CEE-4209-96DA-9AA8B023E19A}"/>
          </ac:spMkLst>
        </pc:spChg>
        <pc:spChg chg="add mod">
          <ac:chgData name="li bo" userId="86e360d6c7446f46" providerId="LiveId" clId="{57CAE9AC-2B83-4AFA-B4AD-9474DC866441}" dt="2022-08-15T15:09:36.148" v="34535" actId="1076"/>
          <ac:spMkLst>
            <pc:docMk/>
            <pc:sldMk cId="1911875898" sldId="353"/>
            <ac:spMk id="17" creationId="{24EA5B59-E389-479F-8A5E-5CF343BB2D38}"/>
          </ac:spMkLst>
        </pc:spChg>
        <pc:picChg chg="del">
          <ac:chgData name="li bo" userId="86e360d6c7446f46" providerId="LiveId" clId="{57CAE9AC-2B83-4AFA-B4AD-9474DC866441}" dt="2022-08-07T16:51:10.453" v="32666" actId="478"/>
          <ac:picMkLst>
            <pc:docMk/>
            <pc:sldMk cId="1911875898" sldId="353"/>
            <ac:picMk id="4" creationId="{D436F5C3-016D-4720-80DF-3CEC3C68DDE0}"/>
          </ac:picMkLst>
        </pc:picChg>
        <pc:picChg chg="add del mod">
          <ac:chgData name="li bo" userId="86e360d6c7446f46" providerId="LiveId" clId="{57CAE9AC-2B83-4AFA-B4AD-9474DC866441}" dt="2022-08-07T17:27:30.498" v="33156" actId="478"/>
          <ac:picMkLst>
            <pc:docMk/>
            <pc:sldMk cId="1911875898" sldId="353"/>
            <ac:picMk id="7" creationId="{ACCBE1B9-3B98-4128-B3DB-5C64F0C8A63D}"/>
          </ac:picMkLst>
        </pc:picChg>
        <pc:picChg chg="add mod">
          <ac:chgData name="li bo" userId="86e360d6c7446f46" providerId="LiveId" clId="{57CAE9AC-2B83-4AFA-B4AD-9474DC866441}" dt="2022-08-15T15:09:36.148" v="34535" actId="1076"/>
          <ac:picMkLst>
            <pc:docMk/>
            <pc:sldMk cId="1911875898" sldId="353"/>
            <ac:picMk id="10" creationId="{29439A45-4543-465A-8FDC-1C79D72A4175}"/>
          </ac:picMkLst>
        </pc:picChg>
        <pc:picChg chg="add mod">
          <ac:chgData name="li bo" userId="86e360d6c7446f46" providerId="LiveId" clId="{57CAE9AC-2B83-4AFA-B4AD-9474DC866441}" dt="2022-08-15T15:09:36.148" v="34535" actId="1076"/>
          <ac:picMkLst>
            <pc:docMk/>
            <pc:sldMk cId="1911875898" sldId="353"/>
            <ac:picMk id="12" creationId="{329FDD2B-94C0-470E-A804-125EF4638405}"/>
          </ac:picMkLst>
        </pc:picChg>
        <pc:picChg chg="add del">
          <ac:chgData name="li bo" userId="86e360d6c7446f46" providerId="LiveId" clId="{57CAE9AC-2B83-4AFA-B4AD-9474DC866441}" dt="2022-08-07T17:07:07.310" v="32770" actId="478"/>
          <ac:picMkLst>
            <pc:docMk/>
            <pc:sldMk cId="1911875898" sldId="353"/>
            <ac:picMk id="10242" creationId="{D3217FBE-87EA-471C-9DB6-3BC6C6ECDFD3}"/>
          </ac:picMkLst>
        </pc:picChg>
        <pc:picChg chg="add mod">
          <ac:chgData name="li bo" userId="86e360d6c7446f46" providerId="LiveId" clId="{57CAE9AC-2B83-4AFA-B4AD-9474DC866441}" dt="2022-08-15T15:09:36.148" v="34535" actId="1076"/>
          <ac:picMkLst>
            <pc:docMk/>
            <pc:sldMk cId="1911875898" sldId="353"/>
            <ac:picMk id="10244" creationId="{554D2664-7154-4394-A5FB-E0807F16BC4C}"/>
          </ac:picMkLst>
        </pc:picChg>
        <pc:picChg chg="add mod">
          <ac:chgData name="li bo" userId="86e360d6c7446f46" providerId="LiveId" clId="{57CAE9AC-2B83-4AFA-B4AD-9474DC866441}" dt="2022-08-15T15:09:36.148" v="34535" actId="1076"/>
          <ac:picMkLst>
            <pc:docMk/>
            <pc:sldMk cId="1911875898" sldId="353"/>
            <ac:picMk id="10246" creationId="{646E8584-EC23-4E57-80AD-733986D7ED54}"/>
          </ac:picMkLst>
        </pc:picChg>
      </pc:sldChg>
      <pc:sldChg chg="delSp modSp add mod modAnim">
        <pc:chgData name="li bo" userId="86e360d6c7446f46" providerId="LiveId" clId="{57CAE9AC-2B83-4AFA-B4AD-9474DC866441}" dt="2022-08-31T15:14:16.650" v="35186"/>
        <pc:sldMkLst>
          <pc:docMk/>
          <pc:sldMk cId="517255696" sldId="354"/>
        </pc:sldMkLst>
        <pc:spChg chg="mod">
          <ac:chgData name="li bo" userId="86e360d6c7446f46" providerId="LiveId" clId="{57CAE9AC-2B83-4AFA-B4AD-9474DC866441}" dt="2022-08-08T08:30:30.378" v="33441" actId="20577"/>
          <ac:spMkLst>
            <pc:docMk/>
            <pc:sldMk cId="517255696" sldId="354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08T08:55:41.682" v="34080" actId="5793"/>
          <ac:spMkLst>
            <pc:docMk/>
            <pc:sldMk cId="517255696" sldId="354"/>
            <ac:spMk id="3" creationId="{400792E5-9ED7-46C4-9C77-27C8DA7ECC9A}"/>
          </ac:spMkLst>
        </pc:spChg>
        <pc:picChg chg="del">
          <ac:chgData name="li bo" userId="86e360d6c7446f46" providerId="LiveId" clId="{57CAE9AC-2B83-4AFA-B4AD-9474DC866441}" dt="2022-08-08T08:30:41.722" v="33443" actId="478"/>
          <ac:picMkLst>
            <pc:docMk/>
            <pc:sldMk cId="517255696" sldId="354"/>
            <ac:picMk id="1026" creationId="{B4F53A7E-1D55-45A2-A4CB-0A75C4BF74B4}"/>
          </ac:picMkLst>
        </pc:picChg>
        <pc:picChg chg="del">
          <ac:chgData name="li bo" userId="86e360d6c7446f46" providerId="LiveId" clId="{57CAE9AC-2B83-4AFA-B4AD-9474DC866441}" dt="2022-08-08T08:30:40.786" v="33442" actId="478"/>
          <ac:picMkLst>
            <pc:docMk/>
            <pc:sldMk cId="517255696" sldId="354"/>
            <ac:picMk id="1028" creationId="{180E2AC5-2382-48F0-BF17-9E5DB514BFCD}"/>
          </ac:picMkLst>
        </pc:picChg>
      </pc:sldChg>
      <pc:sldChg chg="addSp delSp modSp add mod">
        <pc:chgData name="li bo" userId="86e360d6c7446f46" providerId="LiveId" clId="{57CAE9AC-2B83-4AFA-B4AD-9474DC866441}" dt="2022-09-08T10:33:02.770" v="35213"/>
        <pc:sldMkLst>
          <pc:docMk/>
          <pc:sldMk cId="397803364" sldId="355"/>
        </pc:sldMkLst>
        <pc:spChg chg="mod">
          <ac:chgData name="li bo" userId="86e360d6c7446f46" providerId="LiveId" clId="{57CAE9AC-2B83-4AFA-B4AD-9474DC866441}" dt="2022-08-15T15:02:29.361" v="34447" actId="20577"/>
          <ac:spMkLst>
            <pc:docMk/>
            <pc:sldMk cId="397803364" sldId="355"/>
            <ac:spMk id="2" creationId="{0C75C674-70A3-4942-B8AC-01028A4EC8A8}"/>
          </ac:spMkLst>
        </pc:spChg>
        <pc:spChg chg="mod">
          <ac:chgData name="li bo" userId="86e360d6c7446f46" providerId="LiveId" clId="{57CAE9AC-2B83-4AFA-B4AD-9474DC866441}" dt="2022-08-15T15:12:19.233" v="34548" actId="5793"/>
          <ac:spMkLst>
            <pc:docMk/>
            <pc:sldMk cId="397803364" sldId="355"/>
            <ac:spMk id="3" creationId="{400792E5-9ED7-46C4-9C77-27C8DA7ECC9A}"/>
          </ac:spMkLst>
        </pc:spChg>
        <pc:spChg chg="add del">
          <ac:chgData name="li bo" userId="86e360d6c7446f46" providerId="LiveId" clId="{57CAE9AC-2B83-4AFA-B4AD-9474DC866441}" dt="2022-09-08T10:33:02.770" v="35213"/>
          <ac:spMkLst>
            <pc:docMk/>
            <pc:sldMk cId="397803364" sldId="355"/>
            <ac:spMk id="5" creationId="{7EA1FDC2-75EE-41B8-B697-409E8FD7E05D}"/>
          </ac:spMkLst>
        </pc:spChg>
        <pc:spChg chg="add del">
          <ac:chgData name="li bo" userId="86e360d6c7446f46" providerId="LiveId" clId="{57CAE9AC-2B83-4AFA-B4AD-9474DC866441}" dt="2022-09-08T10:33:02.770" v="35213"/>
          <ac:spMkLst>
            <pc:docMk/>
            <pc:sldMk cId="397803364" sldId="355"/>
            <ac:spMk id="6" creationId="{29F57949-4E8B-4963-831A-D4F15687C5A1}"/>
          </ac:spMkLst>
        </pc:spChg>
      </pc:sldChg>
    </pc:docChg>
  </pc:docChgLst>
  <pc:docChgLst>
    <pc:chgData name="li bo" userId="86e360d6c7446f46" providerId="LiveId" clId="{047602FA-E38F-40E8-8E10-D7DFC62A7EF4}"/>
    <pc:docChg chg="undo redo custSel addSld delSld modSld addSection modSection">
      <pc:chgData name="li bo" userId="86e360d6c7446f46" providerId="LiveId" clId="{047602FA-E38F-40E8-8E10-D7DFC62A7EF4}" dt="2022-07-20T05:28:50.820" v="152" actId="20577"/>
      <pc:docMkLst>
        <pc:docMk/>
      </pc:docMkLst>
      <pc:sldChg chg="modSp mod">
        <pc:chgData name="li bo" userId="86e360d6c7446f46" providerId="LiveId" clId="{047602FA-E38F-40E8-8E10-D7DFC62A7EF4}" dt="2022-07-20T05:25:32.041" v="74" actId="2711"/>
        <pc:sldMkLst>
          <pc:docMk/>
          <pc:sldMk cId="3882156778" sldId="256"/>
        </pc:sldMkLst>
        <pc:spChg chg="mod">
          <ac:chgData name="li bo" userId="86e360d6c7446f46" providerId="LiveId" clId="{047602FA-E38F-40E8-8E10-D7DFC62A7EF4}" dt="2022-07-20T05:25:25.221" v="73" actId="2711"/>
          <ac:spMkLst>
            <pc:docMk/>
            <pc:sldMk cId="3882156778" sldId="256"/>
            <ac:spMk id="2" creationId="{B20157B0-A951-4569-8AD2-404C79352611}"/>
          </ac:spMkLst>
        </pc:spChg>
        <pc:spChg chg="mod">
          <ac:chgData name="li bo" userId="86e360d6c7446f46" providerId="LiveId" clId="{047602FA-E38F-40E8-8E10-D7DFC62A7EF4}" dt="2022-07-20T05:25:32.041" v="74" actId="2711"/>
          <ac:spMkLst>
            <pc:docMk/>
            <pc:sldMk cId="3882156778" sldId="256"/>
            <ac:spMk id="3" creationId="{8A4B3940-8CE4-4EA1-B105-625911D131CB}"/>
          </ac:spMkLst>
        </pc:spChg>
      </pc:sldChg>
      <pc:sldChg chg="modSp mod">
        <pc:chgData name="li bo" userId="86e360d6c7446f46" providerId="LiveId" clId="{047602FA-E38F-40E8-8E10-D7DFC62A7EF4}" dt="2022-07-20T05:28:26.125" v="149" actId="20577"/>
        <pc:sldMkLst>
          <pc:docMk/>
          <pc:sldMk cId="324514176" sldId="257"/>
        </pc:sldMkLst>
        <pc:spChg chg="mod">
          <ac:chgData name="li bo" userId="86e360d6c7446f46" providerId="LiveId" clId="{047602FA-E38F-40E8-8E10-D7DFC62A7EF4}" dt="2022-07-20T05:28:11.612" v="131" actId="14100"/>
          <ac:spMkLst>
            <pc:docMk/>
            <pc:sldMk cId="324514176" sldId="257"/>
            <ac:spMk id="2" creationId="{0C75C674-70A3-4942-B8AC-01028A4EC8A8}"/>
          </ac:spMkLst>
        </pc:spChg>
        <pc:spChg chg="mod">
          <ac:chgData name="li bo" userId="86e360d6c7446f46" providerId="LiveId" clId="{047602FA-E38F-40E8-8E10-D7DFC62A7EF4}" dt="2022-07-20T05:28:26.125" v="149" actId="20577"/>
          <ac:spMkLst>
            <pc:docMk/>
            <pc:sldMk cId="324514176" sldId="257"/>
            <ac:spMk id="3" creationId="{400792E5-9ED7-46C4-9C77-27C8DA7ECC9A}"/>
          </ac:spMkLst>
        </pc:spChg>
      </pc:sldChg>
      <pc:sldChg chg="modSp add mod">
        <pc:chgData name="li bo" userId="86e360d6c7446f46" providerId="LiveId" clId="{047602FA-E38F-40E8-8E10-D7DFC62A7EF4}" dt="2022-07-20T05:28:50.820" v="152" actId="20577"/>
        <pc:sldMkLst>
          <pc:docMk/>
          <pc:sldMk cId="2520742122" sldId="258"/>
        </pc:sldMkLst>
        <pc:spChg chg="mod">
          <ac:chgData name="li bo" userId="86e360d6c7446f46" providerId="LiveId" clId="{047602FA-E38F-40E8-8E10-D7DFC62A7EF4}" dt="2022-07-20T05:28:50.820" v="152" actId="20577"/>
          <ac:spMkLst>
            <pc:docMk/>
            <pc:sldMk cId="2520742122" sldId="258"/>
            <ac:spMk id="2" creationId="{0C75C674-70A3-4942-B8AC-01028A4EC8A8}"/>
          </ac:spMkLst>
        </pc:spChg>
      </pc:sldChg>
      <pc:sldChg chg="new del">
        <pc:chgData name="li bo" userId="86e360d6c7446f46" providerId="LiveId" clId="{047602FA-E38F-40E8-8E10-D7DFC62A7EF4}" dt="2022-07-20T05:25:38.358" v="75" actId="47"/>
        <pc:sldMkLst>
          <pc:docMk/>
          <pc:sldMk cId="2750713138" sldId="258"/>
        </pc:sldMkLst>
      </pc:sldChg>
    </pc:docChg>
  </pc:docChgLst>
  <pc:docChgLst>
    <pc:chgData name="li bo" userId="86e360d6c7446f46" providerId="LiveId" clId="{708CEDFA-5677-4FE0-8F09-347DD36C4D82}"/>
    <pc:docChg chg="custSel modSld">
      <pc:chgData name="li bo" userId="86e360d6c7446f46" providerId="LiveId" clId="{708CEDFA-5677-4FE0-8F09-347DD36C4D82}" dt="2022-08-30T06:40:45.711" v="85"/>
      <pc:docMkLst>
        <pc:docMk/>
      </pc:docMkLst>
      <pc:sldChg chg="modAnim">
        <pc:chgData name="li bo" userId="86e360d6c7446f46" providerId="LiveId" clId="{708CEDFA-5677-4FE0-8F09-347DD36C4D82}" dt="2022-08-30T06:40:24.374" v="81"/>
        <pc:sldMkLst>
          <pc:docMk/>
          <pc:sldMk cId="324514176" sldId="257"/>
        </pc:sldMkLst>
      </pc:sldChg>
      <pc:sldChg chg="addSp delSp modSp mod">
        <pc:chgData name="li bo" userId="86e360d6c7446f46" providerId="LiveId" clId="{708CEDFA-5677-4FE0-8F09-347DD36C4D82}" dt="2022-08-30T01:45:23.030" v="55" actId="1076"/>
        <pc:sldMkLst>
          <pc:docMk/>
          <pc:sldMk cId="4173277369" sldId="322"/>
        </pc:sldMkLst>
        <pc:spChg chg="mod">
          <ac:chgData name="li bo" userId="86e360d6c7446f46" providerId="LiveId" clId="{708CEDFA-5677-4FE0-8F09-347DD36C4D82}" dt="2022-08-30T01:45:19.083" v="53" actId="20577"/>
          <ac:spMkLst>
            <pc:docMk/>
            <pc:sldMk cId="4173277369" sldId="322"/>
            <ac:spMk id="4" creationId="{8A5F0792-B27D-4B0C-951D-18504091503C}"/>
          </ac:spMkLst>
        </pc:spChg>
        <pc:picChg chg="del mod ord">
          <ac:chgData name="li bo" userId="86e360d6c7446f46" providerId="LiveId" clId="{708CEDFA-5677-4FE0-8F09-347DD36C4D82}" dt="2022-08-30T01:43:59.870" v="28" actId="478"/>
          <ac:picMkLst>
            <pc:docMk/>
            <pc:sldMk cId="4173277369" sldId="322"/>
            <ac:picMk id="6" creationId="{61AE61A8-8F56-4969-AE4B-1DAC5D02D0ED}"/>
          </ac:picMkLst>
        </pc:picChg>
        <pc:picChg chg="del mod ord">
          <ac:chgData name="li bo" userId="86e360d6c7446f46" providerId="LiveId" clId="{708CEDFA-5677-4FE0-8F09-347DD36C4D82}" dt="2022-08-30T01:45:05.477" v="43" actId="478"/>
          <ac:picMkLst>
            <pc:docMk/>
            <pc:sldMk cId="4173277369" sldId="322"/>
            <ac:picMk id="8" creationId="{D7970FD3-DD88-457A-AF6C-37EA5AF781D6}"/>
          </ac:picMkLst>
        </pc:picChg>
        <pc:picChg chg="mod ord">
          <ac:chgData name="li bo" userId="86e360d6c7446f46" providerId="LiveId" clId="{708CEDFA-5677-4FE0-8F09-347DD36C4D82}" dt="2022-08-30T01:45:23.030" v="55" actId="1076"/>
          <ac:picMkLst>
            <pc:docMk/>
            <pc:sldMk cId="4173277369" sldId="322"/>
            <ac:picMk id="10" creationId="{6E626B28-C99E-4AB9-9F43-1FD00F3EEC1D}"/>
          </ac:picMkLst>
        </pc:picChg>
        <pc:picChg chg="add del mod">
          <ac:chgData name="li bo" userId="86e360d6c7446f46" providerId="LiveId" clId="{708CEDFA-5677-4FE0-8F09-347DD36C4D82}" dt="2022-08-30T01:43:32.092" v="13" actId="478"/>
          <ac:picMkLst>
            <pc:docMk/>
            <pc:sldMk cId="4173277369" sldId="322"/>
            <ac:picMk id="11" creationId="{AE89946A-ECEB-4C1F-8612-F1B230828CA6}"/>
          </ac:picMkLst>
        </pc:picChg>
      </pc:sldChg>
      <pc:sldChg chg="modAnim">
        <pc:chgData name="li bo" userId="86e360d6c7446f46" providerId="LiveId" clId="{708CEDFA-5677-4FE0-8F09-347DD36C4D82}" dt="2022-08-30T06:40:45.711" v="85"/>
        <pc:sldMkLst>
          <pc:docMk/>
          <pc:sldMk cId="3162152037" sldId="331"/>
        </pc:sldMkLst>
      </pc:sldChg>
      <pc:sldChg chg="modSp mod">
        <pc:chgData name="li bo" userId="86e360d6c7446f46" providerId="LiveId" clId="{708CEDFA-5677-4FE0-8F09-347DD36C4D82}" dt="2022-08-30T01:47:27.908" v="79" actId="20577"/>
        <pc:sldMkLst>
          <pc:docMk/>
          <pc:sldMk cId="1281160063" sldId="339"/>
        </pc:sldMkLst>
        <pc:spChg chg="mod">
          <ac:chgData name="li bo" userId="86e360d6c7446f46" providerId="LiveId" clId="{708CEDFA-5677-4FE0-8F09-347DD36C4D82}" dt="2022-08-30T01:47:27.908" v="79" actId="20577"/>
          <ac:spMkLst>
            <pc:docMk/>
            <pc:sldMk cId="1281160063" sldId="339"/>
            <ac:spMk id="6" creationId="{41FA3A04-2D39-4117-8C31-86D86998926C}"/>
          </ac:spMkLst>
        </pc:spChg>
      </pc:sldChg>
      <pc:sldChg chg="modSp mod">
        <pc:chgData name="li bo" userId="86e360d6c7446f46" providerId="LiveId" clId="{708CEDFA-5677-4FE0-8F09-347DD36C4D82}" dt="2022-08-30T01:47:00.964" v="64" actId="1076"/>
        <pc:sldMkLst>
          <pc:docMk/>
          <pc:sldMk cId="43181912" sldId="345"/>
        </pc:sldMkLst>
        <pc:spChg chg="mod">
          <ac:chgData name="li bo" userId="86e360d6c7446f46" providerId="LiveId" clId="{708CEDFA-5677-4FE0-8F09-347DD36C4D82}" dt="2022-08-30T01:46:51.098" v="61" actId="2710"/>
          <ac:spMkLst>
            <pc:docMk/>
            <pc:sldMk cId="43181912" sldId="345"/>
            <ac:spMk id="3" creationId="{65254B23-417F-47F1-8818-6414957B3781}"/>
          </ac:spMkLst>
        </pc:spChg>
        <pc:picChg chg="mod">
          <ac:chgData name="li bo" userId="86e360d6c7446f46" providerId="LiveId" clId="{708CEDFA-5677-4FE0-8F09-347DD36C4D82}" dt="2022-08-30T01:46:57.670" v="63" actId="1076"/>
          <ac:picMkLst>
            <pc:docMk/>
            <pc:sldMk cId="43181912" sldId="345"/>
            <ac:picMk id="7" creationId="{7CFB4447-8492-4729-AA37-2851E1D81837}"/>
          </ac:picMkLst>
        </pc:picChg>
        <pc:picChg chg="mod">
          <ac:chgData name="li bo" userId="86e360d6c7446f46" providerId="LiveId" clId="{708CEDFA-5677-4FE0-8F09-347DD36C4D82}" dt="2022-08-30T01:47:00.964" v="64" actId="1076"/>
          <ac:picMkLst>
            <pc:docMk/>
            <pc:sldMk cId="43181912" sldId="345"/>
            <ac:picMk id="9" creationId="{79F024FB-33BD-400D-A85A-99BF1CD40A93}"/>
          </ac:picMkLst>
        </pc:picChg>
      </pc:sldChg>
      <pc:sldChg chg="modSp mod">
        <pc:chgData name="li bo" userId="86e360d6c7446f46" providerId="LiveId" clId="{708CEDFA-5677-4FE0-8F09-347DD36C4D82}" dt="2022-08-30T01:47:47.443" v="80" actId="20577"/>
        <pc:sldMkLst>
          <pc:docMk/>
          <pc:sldMk cId="1911875898" sldId="353"/>
        </pc:sldMkLst>
        <pc:spChg chg="mod">
          <ac:chgData name="li bo" userId="86e360d6c7446f46" providerId="LiveId" clId="{708CEDFA-5677-4FE0-8F09-347DD36C4D82}" dt="2022-08-30T01:47:47.443" v="80" actId="20577"/>
          <ac:spMkLst>
            <pc:docMk/>
            <pc:sldMk cId="1911875898" sldId="353"/>
            <ac:spMk id="8" creationId="{A5B354AF-B9E6-46B5-B954-BDC48D7132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8A5F5-5A4B-4E89-8ADD-EC9F6C1D2BAD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16EB7-50FF-4198-A1B0-2E49B491D0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9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Sparsity in the spectral domain.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20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Case of non-unique solution:</a:t>
            </a:r>
          </a:p>
          <a:p>
            <a:r>
              <a:rPr lang="en-US" altLang="zh-CN" dirty="0"/>
              <a:t>x1 – x2 != 0, but after the measurement by A,</a:t>
            </a:r>
            <a:r>
              <a:rPr lang="zh-CN" altLang="en-US" dirty="0"/>
              <a:t> </a:t>
            </a:r>
            <a:r>
              <a:rPr lang="en-US" altLang="zh-CN" dirty="0"/>
              <a:t>it becomes A*x1 – A*x2 = 0.</a:t>
            </a:r>
          </a:p>
          <a:p>
            <a:endParaRPr lang="en-US" altLang="zh-CN" dirty="0"/>
          </a:p>
          <a:p>
            <a:r>
              <a:rPr lang="en-US" altLang="zh-CN" dirty="0"/>
              <a:t>RIP gives a restriction that this will not happen.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8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170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Random projection. Proof by using concentration inequalities.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80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77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62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Notation in statistics: Y = X*beta instead of y = A*x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33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64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1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79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0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X-ray CT: fewer doses (of X-rays) are preferred</a:t>
            </a:r>
          </a:p>
          <a:p>
            <a:r>
              <a:rPr lang="en-US" altLang="zh-CN" dirty="0"/>
              <a:t>MRI: long processing time of taking one image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60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16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59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6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39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479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48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Note: we’ve approximated the Hessian by an identity matrix -&gt; neglect the anisotropic local curvature information.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444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74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93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Step size: can also use line search.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1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 &lt;&lt; n since we want “compressed” sensing.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28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 interesting research topic: info/signal processing point of view of deep neural network.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43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45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81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03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Shall we simply stick to coordinate descent?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13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38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81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69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55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3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78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852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25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4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673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243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5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96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233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170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practical considerations, e.g., how to choose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, see [Wright and Ma 2022].</a:t>
                </a:r>
              </a:p>
              <a:p>
                <a:r>
                  <a:rPr lang="en-US" altLang="zh-CN" dirty="0"/>
                  <a:t>Theoretical analysis suggests: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=1/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rad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practical considerations, e.g., how to choose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dirty="0"/>
                  <a:t>, see [Wright and Ma 2022].</a:t>
                </a:r>
              </a:p>
              <a:p>
                <a:r>
                  <a:rPr lang="en-US" altLang="zh-CN" dirty="0"/>
                  <a:t>Theoretical analysis suggests: 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𝜆=1/√(max⁡〖(𝑛_1,𝑛_2)〗 )</a:t>
                </a:r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4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Note: the sparsity level required by this theory can be too strict for real applications.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179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839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68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63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768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 is a dim-N column of the matrix D.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5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3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32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“ICA and NMF have similar features, but not PCA.”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695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1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82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Q: (1) Why l1 minimization yields sparse solution?</a:t>
            </a:r>
          </a:p>
          <a:p>
            <a:r>
              <a:rPr lang="en-US" altLang="zh-CN" dirty="0"/>
              <a:t>(2) Guarantee of recovery?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2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12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Otherwise, A*x1 – A*x2 = 0, but  ||x1 - x2||^2 &gt; 0, contradicting RIP.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16EB7-50FF-4198-A1B0-2E49B491D0E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2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35E07-84DF-43DB-9AFC-DD81D8449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67B85A-FD19-4D80-8758-732E7650B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6EFFEF-534E-469F-B7EC-A9350AF6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CD23-65A3-44BA-A0AC-3161425016F1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61036-4D39-4348-B87E-21C02FE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B4CC8-AE9D-45E8-BEA8-0E13FF47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E2364-6DBA-455A-9892-4E1EBA54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92A016-10E2-4E11-B9E1-2059D0DC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0A51-C65D-4DE0-86C5-B7F7B5B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67098-1A3F-4B51-94A9-43C62B33EBAA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EE830-696A-415F-8E7F-365E3F2F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24FD40-4768-47DD-B45E-A3EBD740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7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C46DAD-54ED-497B-978F-EDF2DD2FF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C464FF-D3A6-448E-9861-38BDA5E29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EE825-D1A2-4428-BDF5-16E052D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7E32-34D1-4F91-A0FC-9958D9FB6CB6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4DBE0-6A8B-4193-A2ED-E450EC2C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15DE-2157-4C34-B877-E6C4C830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0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418F9-AFD8-49FB-93E0-E9AEA7C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B74B-02CC-4266-A01E-7FA5A29C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2CE99-2296-4CF0-A69A-4A3EA976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2129-4CB2-4C60-A34E-D9623618B0BB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43AC9-A500-4BD1-9C02-DEB71E70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8F4E38-A3BD-4607-B246-605BB5C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5B6-5E85-4D80-A743-9376D02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5C503-36CD-45C6-935B-C45C4397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C445B-A709-48B1-8142-57F0D9BA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AC4E-A9D0-48CD-B045-2AC8536BFF04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D2BBA-B5D7-49B9-8188-CAB2481A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0E4CC-95E1-46F5-8344-ED2C427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ABF57-590C-4DE5-85B6-E2C2DBD8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84E90-D185-4217-AE5B-D7742654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E94AF-AACC-4DA9-B4CE-FBF736C4C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FCD6F-2481-4BCF-830F-ADE02D30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5CAF-A51C-4B15-8B9B-A67B792B65AE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567D7E-1E2C-443C-8330-FAB93DBD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FC28F-43E6-4165-93B0-D3297F90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4F26-6095-40EE-8950-40DCF357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2EA738-4E30-4E73-891E-8194C955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5BF4DE-1C15-49C4-8418-2776AC41F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B7341C-B686-4372-8356-933E0469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2943B9-18B6-41D3-AD33-403851C9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A0E7DF-F6F6-4FBC-86CF-A64AB48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06C8-FB98-4A44-8F73-D7FD9C54C127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36D1A5-A18C-433F-A064-5D6CE7D6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705F95-26E7-4BC5-AEE8-C8C27A63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09B34-6448-492C-B626-D8CCC52A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762268-CF3C-4B93-84E1-593E1FF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3AB-3B97-43E8-B5AE-5E217ABED39A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DAFC2A-EFCC-47BD-8AA6-962497FE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E2338-9F2D-4DD0-B447-E20C4F17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BB49F1-97D0-46A3-B04F-5283B5E9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8CAF-3AF5-40E8-94B1-45D3F15F8B6B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F340D3-8B04-41F2-85D8-0E3A9988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5C444-AEB5-465C-BBB1-195111E4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4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36C5-157F-4E6D-819C-DDB34D1C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3DF5F-9F05-4023-9030-42F0C4D3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9CC5B3-2801-45A2-B1A1-29315D75E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4B495-A2BD-4952-81AF-904DBCF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6CF6-6C87-4CA8-BC22-BC7558B578D6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EF696-B213-4392-878F-3397ED4E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E1AF39-19DA-4AE8-B29C-41F4EED0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AD934-EF52-4A58-A913-BA51A95A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0DE-FE82-4BFF-89FF-2D3C96EE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4427-729C-44F3-9370-C3CCD90B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AF7CA9-0E6C-46B9-AB1A-E219273C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90376-D1B6-4FE5-91D9-104DC4EAEDA2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918BDD-CBF2-44A5-97A2-3129C41D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11CEB5-EF9C-4857-839D-77708DC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20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6A0504-069D-4962-AE51-577CA4EB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F6A5F-D3E8-4BE7-A135-DD09AF5A0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934C6-022C-4412-A26A-A272A2230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57F3-C1FE-477C-B322-3F474F1817BF}" type="datetime1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A6A70-3E57-4422-BB15-B4AB2386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F00A2-97AD-4C81-8B25-2F894C218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68A9B-37D2-492E-AB52-9A577CDF7D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tags" Target="../tags/tag4.xml"/><Relationship Id="rId7" Type="http://schemas.openxmlformats.org/officeDocument/2006/relationships/image" Target="../media/image240.png"/><Relationship Id="rId12" Type="http://schemas.openxmlformats.org/officeDocument/2006/relationships/image" Target="../media/image29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8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emf"/><Relationship Id="rId4" Type="http://schemas.openxmlformats.org/officeDocument/2006/relationships/tags" Target="../tags/tag5.xml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9.xml"/><Relationship Id="rId7" Type="http://schemas.openxmlformats.org/officeDocument/2006/relationships/image" Target="../media/image34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3.emf"/><Relationship Id="rId11" Type="http://schemas.openxmlformats.org/officeDocument/2006/relationships/image" Target="../media/image37.emf"/><Relationship Id="rId5" Type="http://schemas.openxmlformats.org/officeDocument/2006/relationships/image" Target="../media/image35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cmr.pku.edu.cn/~wenzw/optbook.html" TargetMode="External"/><Relationship Id="rId2" Type="http://schemas.openxmlformats.org/officeDocument/2006/relationships/hyperlink" Target="https://highdimdata-lowdimmodels-tutorial.github.io/calend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tags" Target="../tags/tag17.xml"/><Relationship Id="rId7" Type="http://schemas.openxmlformats.org/officeDocument/2006/relationships/image" Target="../media/image54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3.emf"/><Relationship Id="rId5" Type="http://schemas.openxmlformats.org/officeDocument/2006/relationships/image" Target="../media/image620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4.jpg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tags" Target="../tags/tag22.xml"/><Relationship Id="rId7" Type="http://schemas.openxmlformats.org/officeDocument/2006/relationships/image" Target="../media/image77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0.emf"/><Relationship Id="rId4" Type="http://schemas.openxmlformats.org/officeDocument/2006/relationships/tags" Target="../tags/tag23.xml"/><Relationship Id="rId9" Type="http://schemas.openxmlformats.org/officeDocument/2006/relationships/image" Target="../media/image7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10.png"/><Relationship Id="rId5" Type="http://schemas.openxmlformats.org/officeDocument/2006/relationships/image" Target="../media/image81.emf"/><Relationship Id="rId4" Type="http://schemas.openxmlformats.org/officeDocument/2006/relationships/image" Target="../media/image7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8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tags" Target="../tags/tag28.xml"/><Relationship Id="rId7" Type="http://schemas.openxmlformats.org/officeDocument/2006/relationships/image" Target="../media/image83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tags" Target="../tags/tag31.xml"/><Relationship Id="rId7" Type="http://schemas.openxmlformats.org/officeDocument/2006/relationships/image" Target="../media/image8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89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emf"/><Relationship Id="rId4" Type="http://schemas.openxmlformats.org/officeDocument/2006/relationships/tags" Target="../tags/tag32.xml"/><Relationship Id="rId9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tags" Target="../tags/tag35.xml"/><Relationship Id="rId7" Type="http://schemas.openxmlformats.org/officeDocument/2006/relationships/image" Target="../media/image9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92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9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png"/><Relationship Id="rId3" Type="http://schemas.openxmlformats.org/officeDocument/2006/relationships/tags" Target="../tags/tag38.xm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2.png"/><Relationship Id="rId11" Type="http://schemas.openxmlformats.org/officeDocument/2006/relationships/image" Target="../media/image96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5.emf"/><Relationship Id="rId4" Type="http://schemas.openxmlformats.org/officeDocument/2006/relationships/tags" Target="../tags/tag39.xml"/><Relationship Id="rId9" Type="http://schemas.openxmlformats.org/officeDocument/2006/relationships/image" Target="../media/image9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emf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09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15.png"/><Relationship Id="rId5" Type="http://schemas.openxmlformats.org/officeDocument/2006/relationships/image" Target="../media/image114.emf"/><Relationship Id="rId4" Type="http://schemas.openxmlformats.org/officeDocument/2006/relationships/image" Target="../media/image119.png"/><Relationship Id="rId9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tags" Target="../tags/tag45.xml"/><Relationship Id="rId7" Type="http://schemas.openxmlformats.org/officeDocument/2006/relationships/image" Target="../media/image120.emf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9.emf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3.emf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22.emf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5.e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24.emf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13" Type="http://schemas.openxmlformats.org/officeDocument/2006/relationships/image" Target="../media/image129.emf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8.em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127.emf"/><Relationship Id="rId5" Type="http://schemas.openxmlformats.org/officeDocument/2006/relationships/tags" Target="../tags/tag54.xml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tags" Target="../tags/tag53.xml"/><Relationship Id="rId9" Type="http://schemas.openxmlformats.org/officeDocument/2006/relationships/image" Target="../media/image134.png"/><Relationship Id="rId14" Type="http://schemas.openxmlformats.org/officeDocument/2006/relationships/image" Target="../media/image13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tags" Target="../tags/tag58.xml"/><Relationship Id="rId7" Type="http://schemas.openxmlformats.org/officeDocument/2006/relationships/image" Target="../media/image133.emf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32.emf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139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emf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37.emf"/><Relationship Id="rId5" Type="http://schemas.openxmlformats.org/officeDocument/2006/relationships/tags" Target="../tags/tag63.xml"/><Relationship Id="rId15" Type="http://schemas.openxmlformats.org/officeDocument/2006/relationships/image" Target="../media/image141.emf"/><Relationship Id="rId10" Type="http://schemas.openxmlformats.org/officeDocument/2006/relationships/image" Target="../media/image136.emf"/><Relationship Id="rId4" Type="http://schemas.openxmlformats.org/officeDocument/2006/relationships/tags" Target="../tags/tag62.xml"/><Relationship Id="rId9" Type="http://schemas.openxmlformats.org/officeDocument/2006/relationships/image" Target="../media/image135.emf"/><Relationship Id="rId14" Type="http://schemas.openxmlformats.org/officeDocument/2006/relationships/image" Target="../media/image1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4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64.jpg"/><Relationship Id="rId5" Type="http://schemas.openxmlformats.org/officeDocument/2006/relationships/image" Target="../media/image1510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50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tags" Target="../tags/tag70.xml"/><Relationship Id="rId7" Type="http://schemas.openxmlformats.org/officeDocument/2006/relationships/image" Target="../media/image152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51.emf"/><Relationship Id="rId5" Type="http://schemas.openxmlformats.org/officeDocument/2006/relationships/image" Target="../media/image151.png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notesSlide" Target="../notesSlides/notesSlide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0.emf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159.emf"/><Relationship Id="rId2" Type="http://schemas.openxmlformats.org/officeDocument/2006/relationships/tags" Target="../tags/tag75.xml"/><Relationship Id="rId16" Type="http://schemas.openxmlformats.org/officeDocument/2006/relationships/image" Target="../media/image163.emf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58.emf"/><Relationship Id="rId5" Type="http://schemas.openxmlformats.org/officeDocument/2006/relationships/tags" Target="../tags/tag78.xml"/><Relationship Id="rId15" Type="http://schemas.openxmlformats.org/officeDocument/2006/relationships/image" Target="../media/image162.emf"/><Relationship Id="rId10" Type="http://schemas.openxmlformats.org/officeDocument/2006/relationships/image" Target="../media/image157.emf"/><Relationship Id="rId4" Type="http://schemas.openxmlformats.org/officeDocument/2006/relationships/tags" Target="../tags/tag77.xml"/><Relationship Id="rId9" Type="http://schemas.openxmlformats.org/officeDocument/2006/relationships/notesSlide" Target="../notesSlides/notesSlide44.xml"/><Relationship Id="rId14" Type="http://schemas.openxmlformats.org/officeDocument/2006/relationships/image" Target="../media/image16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tags" Target="../tags/tag83.xml"/><Relationship Id="rId7" Type="http://schemas.openxmlformats.org/officeDocument/2006/relationships/image" Target="../media/image16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64.png"/><Relationship Id="rId5" Type="http://schemas.openxmlformats.org/officeDocument/2006/relationships/notesSlide" Target="../notesSlides/notesSlide45.xml"/><Relationship Id="rId10" Type="http://schemas.openxmlformats.org/officeDocument/2006/relationships/image" Target="../media/image167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6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0.emf"/><Relationship Id="rId18" Type="http://schemas.openxmlformats.org/officeDocument/2006/relationships/image" Target="../media/image174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69.emf"/><Relationship Id="rId17" Type="http://schemas.openxmlformats.org/officeDocument/2006/relationships/image" Target="../media/image184.png"/><Relationship Id="rId2" Type="http://schemas.openxmlformats.org/officeDocument/2006/relationships/tags" Target="../tags/tag85.xml"/><Relationship Id="rId16" Type="http://schemas.openxmlformats.org/officeDocument/2006/relationships/image" Target="../media/image173.emf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168.emf"/><Relationship Id="rId5" Type="http://schemas.openxmlformats.org/officeDocument/2006/relationships/tags" Target="../tags/tag88.xml"/><Relationship Id="rId15" Type="http://schemas.openxmlformats.org/officeDocument/2006/relationships/image" Target="../media/image172.emf"/><Relationship Id="rId10" Type="http://schemas.openxmlformats.org/officeDocument/2006/relationships/image" Target="../media/image179.png"/><Relationship Id="rId19" Type="http://schemas.openxmlformats.org/officeDocument/2006/relationships/image" Target="../media/image175.emf"/><Relationship Id="rId4" Type="http://schemas.openxmlformats.org/officeDocument/2006/relationships/tags" Target="../tags/tag87.xml"/><Relationship Id="rId9" Type="http://schemas.openxmlformats.org/officeDocument/2006/relationships/notesSlide" Target="../notesSlides/notesSlide46.xml"/><Relationship Id="rId14" Type="http://schemas.openxmlformats.org/officeDocument/2006/relationships/image" Target="../media/image171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tags" Target="../tags/tag93.xml"/><Relationship Id="rId7" Type="http://schemas.openxmlformats.org/officeDocument/2006/relationships/image" Target="../media/image186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47.xml"/><Relationship Id="rId11" Type="http://schemas.openxmlformats.org/officeDocument/2006/relationships/image" Target="../media/image179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8.emf"/><Relationship Id="rId4" Type="http://schemas.openxmlformats.org/officeDocument/2006/relationships/tags" Target="../tags/tag94.xml"/><Relationship Id="rId9" Type="http://schemas.openxmlformats.org/officeDocument/2006/relationships/image" Target="../media/image17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tags" Target="../tags/tag97.xml"/><Relationship Id="rId7" Type="http://schemas.openxmlformats.org/officeDocument/2006/relationships/image" Target="../media/image191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48.xml"/><Relationship Id="rId11" Type="http://schemas.openxmlformats.org/officeDocument/2006/relationships/image" Target="../media/image183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2.emf"/><Relationship Id="rId4" Type="http://schemas.openxmlformats.org/officeDocument/2006/relationships/tags" Target="../tags/tag98.xml"/><Relationship Id="rId9" Type="http://schemas.openxmlformats.org/officeDocument/2006/relationships/image" Target="../media/image181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emf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88.e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7.emf"/><Relationship Id="rId5" Type="http://schemas.openxmlformats.org/officeDocument/2006/relationships/tags" Target="../tags/tag103.xml"/><Relationship Id="rId10" Type="http://schemas.openxmlformats.org/officeDocument/2006/relationships/image" Target="../media/image186.emf"/><Relationship Id="rId4" Type="http://schemas.openxmlformats.org/officeDocument/2006/relationships/tags" Target="../tags/tag102.xml"/><Relationship Id="rId9" Type="http://schemas.openxmlformats.org/officeDocument/2006/relationships/image" Target="../media/image187.png"/><Relationship Id="rId14" Type="http://schemas.openxmlformats.org/officeDocument/2006/relationships/image" Target="../media/image19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94.emf"/><Relationship Id="rId4" Type="http://schemas.openxmlformats.org/officeDocument/2006/relationships/image" Target="../media/image20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5" Type="http://schemas.openxmlformats.org/officeDocument/2006/relationships/image" Target="../media/image200.png"/><Relationship Id="rId4" Type="http://schemas.openxmlformats.org/officeDocument/2006/relationships/image" Target="../media/image19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19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boyd/admm.html" TargetMode="External"/><Relationship Id="rId2" Type="http://schemas.openxmlformats.org/officeDocument/2006/relationships/hyperlink" Target="https://bicmr.pku.edu.cn/~wenzw/optbook/pages/contents/cont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oth.inrialpes.fr/people/mairal/spams/downloads.html" TargetMode="External"/><Relationship Id="rId4" Type="http://schemas.openxmlformats.org/officeDocument/2006/relationships/hyperlink" Target="https://arxiv.org/abs/1411.3230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Sparse Models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4B3940-8CE4-4EA1-B105-625911D13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 Recognition,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2BEDE-BB1B-45A0-8902-2A053358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Compressed Sensing – Problem Formalism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2889" y="4422068"/>
                <a:ext cx="9846010" cy="17430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 measurement matrix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Task: given the observation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 the unknown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underdetermined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system of linear equations (fewer equations than unknowns)</a:t>
                </a: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2889" y="4422068"/>
                <a:ext cx="9846010" cy="1743017"/>
              </a:xfrm>
              <a:blipFill>
                <a:blip r:embed="rId3"/>
                <a:stretch>
                  <a:fillRect l="-773" r="-1418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23867B9-F0EF-4274-81CE-9081AFCBE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60" y="1288673"/>
            <a:ext cx="5658441" cy="28752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245883-39D4-46EE-B0B6-CE3D0600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Compressed Sensing – Problem Formalism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34728"/>
                <a:ext cx="8197635" cy="165079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general, we cannot uniquely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Need to assume and exploit additional structure of the signal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one popular assumption is that the signal is sparse.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34728"/>
                <a:ext cx="8197635" cy="1650792"/>
              </a:xfrm>
              <a:blipFill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A2DAE-B182-4A96-A90F-6CAC2080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8EBC76-ED86-832C-A683-E8A28860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60" y="1288673"/>
            <a:ext cx="5658441" cy="28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Signals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0515600" cy="5126087"/>
          </a:xfrm>
        </p:spPr>
        <p:txBody>
          <a:bodyPr>
            <a:normAutofit/>
          </a:bodyPr>
          <a:lstStyle/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80078-B43D-46F5-921C-322B1348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1" y="1259305"/>
            <a:ext cx="5130800" cy="1624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2B87F-55A7-4012-BDDF-916D0A5E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88" y="3038955"/>
            <a:ext cx="8162223" cy="12147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2081E3-57AE-483A-BF53-4F5A641A0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34" y="4346392"/>
            <a:ext cx="4960930" cy="196539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EB2B73-C0F4-40AB-A200-6C380C36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9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Sparse Recovery: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minimization 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3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EEFDB34-6850-4A19-AB9D-628EF421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56" y="1234569"/>
            <a:ext cx="8247171" cy="512178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18F515-055B-4CA9-A775-A87146BB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6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Relaxation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367" y="1337735"/>
                <a:ext cx="4948574" cy="52584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Difficulties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Convex surrogates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norm: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367" y="1337735"/>
                <a:ext cx="4948574" cy="5258456"/>
              </a:xfrm>
              <a:blipFill>
                <a:blip r:embed="rId3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FC06F585-98C2-4282-AE5C-314107C6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950" y="1698215"/>
            <a:ext cx="2949171" cy="1539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689C70-3372-44AA-B673-72EA7C25BFED}"/>
                  </a:ext>
                </a:extLst>
              </p:cNvPr>
              <p:cNvSpPr txBox="1"/>
              <p:nvPr/>
            </p:nvSpPr>
            <p:spPr>
              <a:xfrm>
                <a:off x="5612856" y="1817584"/>
                <a:ext cx="4921443" cy="1273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nonconvex, discontinuous,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 amenable to local search methods such as gradient descent.</a:t>
                </a:r>
                <a:endParaRPr lang="zh-CN" altLang="en-US" sz="2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689C70-3372-44AA-B673-72EA7C25B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56" y="1817584"/>
                <a:ext cx="4921443" cy="1273747"/>
              </a:xfrm>
              <a:prstGeom prst="rect">
                <a:avLst/>
              </a:prstGeom>
              <a:blipFill>
                <a:blip r:embed="rId5"/>
                <a:stretch>
                  <a:fillRect l="-1804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24332DBA-43A0-4AB8-990E-AB0F24B84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304" y="4196486"/>
            <a:ext cx="5981628" cy="1926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7D105C-4317-403F-825F-0B5BBD2C1243}"/>
                  </a:ext>
                </a:extLst>
              </p:cNvPr>
              <p:cNvSpPr txBox="1"/>
              <p:nvPr/>
            </p:nvSpPr>
            <p:spPr>
              <a:xfrm>
                <a:off x="7916944" y="4726043"/>
                <a:ext cx="3669689" cy="867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convex envelop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87D105C-4317-403F-825F-0B5BBD2C1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944" y="4726043"/>
                <a:ext cx="3669689" cy="867482"/>
              </a:xfrm>
              <a:prstGeom prst="rect">
                <a:avLst/>
              </a:prstGeom>
              <a:blipFill>
                <a:blip r:embed="rId7"/>
                <a:stretch>
                  <a:fillRect l="-2069" b="-1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7898A-8302-479F-935E-28B87CEA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5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Convex Relaxation: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minimization  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4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834" y="1151468"/>
            <a:ext cx="7643476" cy="324504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Efficient convex relaxation (also called Basis pursuit): 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  Solvable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quickly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at large scale using dedicated methods.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let n=256, m=128</a:t>
            </a: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min \|x\|_{1} \quad \text { s.t. } \quad A x=y.&#10;\end{align*}&#10;&#10;\end{document}" title="IguanaTex Bitmap Display">
            <a:extLst>
              <a:ext uri="{FF2B5EF4-FFF2-40B4-BE49-F238E27FC236}">
                <a16:creationId xmlns:a16="http://schemas.microsoft.com/office/drawing/2014/main" id="{435F37CF-CC72-59C4-50DD-BAA2CD8C00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11" y="1796092"/>
            <a:ext cx="3157220" cy="27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F1C2E9-A14E-456B-9066-5958C397B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462" y="2891613"/>
            <a:ext cx="6378831" cy="32692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600C5-8A88-44BF-B68A-6823C737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minimization yields sparse solutions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7"/>
                <a:stretch>
                  <a:fillRect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BED3AD8-C94D-4766-A7FB-A15F12B20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04" y="1505846"/>
            <a:ext cx="7767389" cy="34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\documentclass{article}&#10;\usepackage{amsmath}&#10;\usepackage{amsfonts}&#10;\pagestyle{empty}&#10;\begin{document}&#10;&#10;\begin{align*}&#10;\min \quad &amp; \|x\|_{1} \\&#10;\text{ s.t. } \quad &amp;  A x=y.&#10;\end{align*}&#10;&#10;\end{document}" title="IguanaTex Bitmap Display">
            <a:extLst>
              <a:ext uri="{FF2B5EF4-FFF2-40B4-BE49-F238E27FC236}">
                <a16:creationId xmlns:a16="http://schemas.microsoft.com/office/drawing/2014/main" id="{7BBA39BD-6B2C-E21F-61F8-7753B51FEC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41" y="5244640"/>
            <a:ext cx="1859280" cy="7619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min \quad &amp; \|x\|_{2} \\&#10;\text{ s.t. } \quad &amp;  A x=y.&#10;\end{align*}&#10;&#10;\end{document}" title="IguanaTex Bitmap Display">
            <a:extLst>
              <a:ext uri="{FF2B5EF4-FFF2-40B4-BE49-F238E27FC236}">
                <a16:creationId xmlns:a16="http://schemas.microsoft.com/office/drawing/2014/main" id="{B61293E9-AC74-E3EC-60E7-1C500AC33C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51" y="5244640"/>
            <a:ext cx="1859280" cy="76199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1B09D8ED-37CA-48E0-8F38-B3EA24579EDD}"/>
              </a:ext>
            </a:extLst>
          </p:cNvPr>
          <p:cNvGrpSpPr/>
          <p:nvPr/>
        </p:nvGrpSpPr>
        <p:grpSpPr>
          <a:xfrm>
            <a:off x="3384020" y="1715220"/>
            <a:ext cx="6212240" cy="1520011"/>
            <a:chOff x="3384020" y="1890711"/>
            <a:chExt cx="6212240" cy="152001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EA318DE-CB30-46E8-A6D6-081DB704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020" y="1890712"/>
              <a:ext cx="276225" cy="18097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B03197D-9670-4A7F-AB40-07CCE154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950" y="3229747"/>
              <a:ext cx="266700" cy="18097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F789167-76E5-4615-BA7F-BDBEED7A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560" y="3205936"/>
              <a:ext cx="266700" cy="18097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3A6812D-CD64-4CBE-80DA-6DB5B44B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054" y="1890711"/>
              <a:ext cx="276225" cy="180975"/>
            </a:xfrm>
            <a:prstGeom prst="rect">
              <a:avLst/>
            </a:prstGeom>
          </p:spPr>
        </p:pic>
      </p:grpSp>
      <p:pic>
        <p:nvPicPr>
          <p:cNvPr id="33" name="图片 32" descr="\documentclass{article}&#10;\usepackage{amsmath}&#10;\usepackage{amsfonts}&#10;\pagestyle{empty}&#10;\begin{document}&#10;&#10;\begin{align*}&#10;A x=y&#10;\end{align*}&#10;&#10;\end{document}" title="IguanaTex Bitmap Display">
            <a:extLst>
              <a:ext uri="{FF2B5EF4-FFF2-40B4-BE49-F238E27FC236}">
                <a16:creationId xmlns:a16="http://schemas.microsoft.com/office/drawing/2014/main" id="{D8901D42-385D-4841-97E8-8B28A7845E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64" y="3625214"/>
            <a:ext cx="945371" cy="279771"/>
          </a:xfrm>
          <a:prstGeom prst="rect">
            <a:avLst/>
          </a:prstGeom>
        </p:spPr>
      </p:pic>
      <p:pic>
        <p:nvPicPr>
          <p:cNvPr id="35" name="图片 34" descr="\documentclass{article}&#10;\usepackage{amsmath}&#10;\usepackage{amsfonts}&#10;\pagestyle{empty}&#10;\begin{document}&#10;&#10;\begin{align*}&#10;A x=y&#10;\end{align*}&#10;&#10;\end{document}" title="IguanaTex Bitmap Display">
            <a:extLst>
              <a:ext uri="{FF2B5EF4-FFF2-40B4-BE49-F238E27FC236}">
                <a16:creationId xmlns:a16="http://schemas.microsoft.com/office/drawing/2014/main" id="{C8BBEFC5-2B3D-47D1-A06A-9633245BC5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74" y="3625213"/>
            <a:ext cx="945371" cy="2797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9FC4DD-85F4-48E4-963B-3080E870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2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Sufficient Condition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Recovery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3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788"/>
                <a:ext cx="9525000" cy="159049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Definition: Restricted Isometry Property (RIP):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satisfies the restricted isometry property of order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for all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-sparse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788"/>
                <a:ext cx="9525000" cy="1590491"/>
              </a:xfrm>
              <a:blipFill>
                <a:blip r:embed="rId4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\left(1-\delta_{k}\right)\|x\|_{2}^{2} \leq\|A x\|_{2}^{2} \leq\left(1+\delta_{k}\right)\|x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93B2FE3F-910F-F904-7538-B49068A94D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5" y="3106143"/>
            <a:ext cx="4610101" cy="335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17A00B1-0917-49FC-A907-D54FFA481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64" y="3816055"/>
            <a:ext cx="8961402" cy="159049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9043E-4E80-47E8-B627-86F56376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58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Restricted Isometry Property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3918"/>
                <a:ext cx="10515600" cy="222930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very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small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approximately preserves the Euclidean length of the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-sparse signal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submatrix of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well conditioned (nearly orthonormal)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3918"/>
                <a:ext cx="10515600" cy="2229303"/>
              </a:xfrm>
              <a:blipFill>
                <a:blip r:embed="rId5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\left(1-\delta_{k}\right)\|x\|_{2}^{2} \leq\|A x\|_{2}^{2} \leq\left(1+\delta_{k}\right)\|x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F8355806-830F-BB37-A076-EF76CA474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40" y="1283918"/>
            <a:ext cx="4610101" cy="33528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\|A x\|_{2}^{2} &amp; = \sum_{i=1}^{m} [Ax]_i^2 = \sum_i \big(\sum_{j=1}^{n} A_{ij} x_j \big)^2  \\ &#10; &amp; = \sum_{i=1}^{m} \sum_{j k = 1}^{n} A_{i j} A_{i k} x_{j} x_{k} \approx\|x\|_{2}^{2}=\sum_{j=1}^{n} x_{j}^{2} \\&#10;&amp; \Leftrightarrow \sum_{i=1}^{m} A_{j i}^{\top} A_{i k} \approx \delta_{j k}&#10;\end{align*}&#10;&#10;\end{document}" title="IguanaTex Bitmap Display">
            <a:extLst>
              <a:ext uri="{FF2B5EF4-FFF2-40B4-BE49-F238E27FC236}">
                <a16:creationId xmlns:a16="http://schemas.microsoft.com/office/drawing/2014/main" id="{26BF5289-F7D6-3EFC-3E04-2B86F47403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34" y="3234841"/>
            <a:ext cx="5532121" cy="2710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11DB2DFE-E722-453B-BD5F-CBC71B6F9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8628" y="3234841"/>
                <a:ext cx="3542901" cy="12969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operator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roughly “rotates” the vector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onto a dim-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linear subspace.</a:t>
                </a: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11DB2DFE-E722-453B-BD5F-CBC71B6F9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28" y="3234841"/>
                <a:ext cx="3542901" cy="1296943"/>
              </a:xfrm>
              <a:prstGeom prst="rect">
                <a:avLst/>
              </a:prstGeom>
              <a:blipFill>
                <a:blip r:embed="rId8"/>
                <a:stretch>
                  <a:fillRect l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Quaternion point rotation - MATLAB rotatepoint">
            <a:extLst>
              <a:ext uri="{FF2B5EF4-FFF2-40B4-BE49-F238E27FC236}">
                <a16:creationId xmlns:a16="http://schemas.microsoft.com/office/drawing/2014/main" id="{FD651B89-2200-4A67-B03E-F49DCE27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47" y="4669639"/>
            <a:ext cx="4183143" cy="143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6B85E4-01F7-4116-A190-2B60B472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359185-14D5-F3B4-CAB8-AB3A4074A4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537" b="11651"/>
          <a:stretch/>
        </p:blipFill>
        <p:spPr>
          <a:xfrm>
            <a:off x="8610600" y="600138"/>
            <a:ext cx="2743200" cy="1346453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&amp; \Leftrightarrow  \quad  A^{\top} A \approx I_n&#10;\end{align*}&#10;&#10;\end{document}" title="IguanaTex Bitmap Display">
            <a:extLst>
              <a:ext uri="{FF2B5EF4-FFF2-40B4-BE49-F238E27FC236}">
                <a16:creationId xmlns:a16="http://schemas.microsoft.com/office/drawing/2014/main" id="{DAACC440-B266-C12F-1DF2-D45AA0C80B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04" y="5366229"/>
            <a:ext cx="1871980" cy="3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RIP for Sparse Signal Recovery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2340"/>
                <a:ext cx="9100127" cy="468198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smallest constant such that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-sparse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(note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in general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-sparse).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not too large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⇔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linear equation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𝐴𝑥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 unique solution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(in an approximate sense)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2340"/>
                <a:ext cx="9100127" cy="4681984"/>
              </a:xfrm>
              <a:blipFill>
                <a:blip r:embed="rId4"/>
                <a:stretch>
                  <a:fillRect l="-696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\left(1-\delta_{2 k}\right)\left\|x_{1}-x_{2}\right\|_{2}^{2} \leq\left\|A x_{1}-A x_{2}\right\|_{2}^{2} \leq\left(1+\delta_{2 k}\right)\left\|x_{1}-x_{2}\right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ECCAA14A-499F-8F17-033A-BF2F3BA166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63" y="2092777"/>
            <a:ext cx="7292339" cy="363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7068B2-A0E0-4AC1-8A00-6077EC01B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551" y="3194795"/>
            <a:ext cx="2977301" cy="27741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84FE6A-6432-44B0-9C90-80F11357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742CC1-C21E-7B2B-5B6C-1AABE44A2D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537" b="11651"/>
          <a:stretch/>
        </p:blipFill>
        <p:spPr>
          <a:xfrm>
            <a:off x="8113272" y="413511"/>
            <a:ext cx="2743200" cy="13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Main References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7973291" cy="53414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EECS208 (Computational Principles for High-dim Data Analysis) in UC Berkeley, by Prof. Yi Ma, et al.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Tutorials in ICASSP 2022: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https://highdimdata-lowdimmodels-tutorial.github.io/calendar/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Book: High-Dimensional Data Analysis with Low-Dimensional Models,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John Wright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Yi Ma, 2022</a:t>
            </a:r>
          </a:p>
          <a:p>
            <a:pPr>
              <a:lnSpc>
                <a:spcPct val="110000"/>
              </a:lnSpc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Tutorials (Convex Optimization for Statistics and Machine Learning) by Prof. Ryan Tibshirani.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CSIC5011 (Topological and Geometric Data Reduction and Visualization) in UST HK by Prof. Yuan Yao.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最优化：建模、算法与理论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》, 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刘浩洋等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北京大学 文再文教授组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), 2020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https://bicmr.pku.edu.cn/~wenzw/optbook.html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4F53A7E-1D55-45A2-A4CB-0A75C4BF7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88" y="1251284"/>
            <a:ext cx="1329976" cy="192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0E2AC5-2382-48F0-BF17-9E5DB514B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13679" r="24340" b="8034"/>
          <a:stretch/>
        </p:blipFill>
        <p:spPr bwMode="auto">
          <a:xfrm>
            <a:off x="9396038" y="3906464"/>
            <a:ext cx="1371226" cy="2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C51E8B-9F90-4857-A4B5-CAE1803E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2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RIP for Sparse Signal Recovery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515600" cy="51260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D56E67-E019-44C8-9226-CBBF85D7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07" y="1151469"/>
            <a:ext cx="7433639" cy="520488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2F015-E5CE-4B98-8BD9-385C93D1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5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Big Figures in the Field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Emmanuel Candès | Mathematics">
            <a:extLst>
              <a:ext uri="{FF2B5EF4-FFF2-40B4-BE49-F238E27FC236}">
                <a16:creationId xmlns:a16="http://schemas.microsoft.com/office/drawing/2014/main" id="{8B0BAD9C-1452-4808-BEA2-31B0EA3D5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53" y="165912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erence Tao : Awards | Carnegie Corporation of New York">
            <a:extLst>
              <a:ext uri="{FF2B5EF4-FFF2-40B4-BE49-F238E27FC236}">
                <a16:creationId xmlns:a16="http://schemas.microsoft.com/office/drawing/2014/main" id="{DC8BC496-AB92-41EE-BDD3-D2DFDC5B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836" y="1659125"/>
            <a:ext cx="220133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avid Donoho | Department of Statistics">
            <a:extLst>
              <a:ext uri="{FF2B5EF4-FFF2-40B4-BE49-F238E27FC236}">
                <a16:creationId xmlns:a16="http://schemas.microsoft.com/office/drawing/2014/main" id="{3E30C449-D1A1-4DC6-B2E2-718F80DB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71" y="165912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539150-7551-4ABD-9659-CD4CF0FB5D53}"/>
              </a:ext>
            </a:extLst>
          </p:cNvPr>
          <p:cNvSpPr txBox="1"/>
          <p:nvPr/>
        </p:nvSpPr>
        <p:spPr>
          <a:xfrm>
            <a:off x="1386038" y="4446177"/>
            <a:ext cx="2646031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David Donoho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(Awarded the 2013 Shaw Prize for his contribution in the field)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108973-51BC-49D9-BCB0-D33F76EA4D35}"/>
              </a:ext>
            </a:extLst>
          </p:cNvPr>
          <p:cNvSpPr txBox="1"/>
          <p:nvPr/>
        </p:nvSpPr>
        <p:spPr>
          <a:xfrm>
            <a:off x="5151574" y="4446177"/>
            <a:ext cx="2231004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Emmanuel Candès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640819-724A-490C-B8F1-0B7BE6AB8AEF}"/>
              </a:ext>
            </a:extLst>
          </p:cNvPr>
          <p:cNvSpPr txBox="1"/>
          <p:nvPr/>
        </p:nvSpPr>
        <p:spPr>
          <a:xfrm>
            <a:off x="9019222" y="4435431"/>
            <a:ext cx="1549317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Terence Tao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34367B-1C6E-4B68-8AC7-629C0DCFCFC5}"/>
              </a:ext>
            </a:extLst>
          </p:cNvPr>
          <p:cNvSpPr txBox="1"/>
          <p:nvPr/>
        </p:nvSpPr>
        <p:spPr>
          <a:xfrm>
            <a:off x="6096000" y="5268187"/>
            <a:ext cx="4799215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(Candès and Tao proposed RIP in 2005)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A2137A-2B9A-448B-93DC-E7D2D534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73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Matrices Satisfying RIP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BEA3499-7B43-4764-9895-746E7D808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3918"/>
                <a:ext cx="10731366" cy="476756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 import question: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How to design a measurement matrix satisfying RIP for sparse recovery?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Interestingly and surprisingly, a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(satisfying certain conditions) suffices!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not too small, the fluctuation away from the average behavior can be suppressed.</a:t>
                </a: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ABEA3499-7B43-4764-9895-746E7D808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3918"/>
                <a:ext cx="10731366" cy="4767561"/>
              </a:xfrm>
              <a:blipFill>
                <a:blip r:embed="rId4"/>
                <a:stretch>
                  <a:fillRect l="-709" t="-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A \in \mathbb{R}^{m \times n}, \quad A_{ij} \overset{\text{i.i.d.}}{\sim} N(0, 1/m)&#10;\end{align*}&#10;&#10;\end{document}" title="IguanaTex Bitmap Display">
            <a:extLst>
              <a:ext uri="{FF2B5EF4-FFF2-40B4-BE49-F238E27FC236}">
                <a16:creationId xmlns:a16="http://schemas.microsoft.com/office/drawing/2014/main" id="{2774604D-356C-F67A-0F5C-22417BFD6A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91" y="3281238"/>
            <a:ext cx="3911601" cy="39116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E\bigg( \sum_{i=1}^{m} A_{ji}^\top A_{ik} \bigg) = \delta_{jk} \quad \Longrightarrow \quad E \big( A^\top A \big) = I_{n\times n}&#10;\end{align*}&#10;&#10;\end{document}" title="IguanaTex Bitmap Display">
            <a:extLst>
              <a:ext uri="{FF2B5EF4-FFF2-40B4-BE49-F238E27FC236}">
                <a16:creationId xmlns:a16="http://schemas.microsoft.com/office/drawing/2014/main" id="{9D9A5562-45F8-4049-C565-ECD67C37EE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0" y="3831409"/>
            <a:ext cx="5867399" cy="782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E907414-976E-48EF-BE2D-672016A0064F}"/>
                  </a:ext>
                </a:extLst>
              </p:cNvPr>
              <p:cNvSpPr txBox="1"/>
              <p:nvPr/>
            </p:nvSpPr>
            <p:spPr>
              <a:xfrm>
                <a:off x="7935727" y="3796998"/>
                <a:ext cx="3178175" cy="797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On average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preserves the length of a vector.)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E907414-976E-48EF-BE2D-672016A0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727" y="3796998"/>
                <a:ext cx="3178175" cy="797078"/>
              </a:xfrm>
              <a:prstGeom prst="rect">
                <a:avLst/>
              </a:prstGeom>
              <a:blipFill>
                <a:blip r:embed="rId7"/>
                <a:stretch>
                  <a:fillRect l="-1984" r="-2778"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D3D43C-F00B-412F-B8ED-F9FC9DA4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5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Matrices Satisfying RIP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BC97FA4B-7589-48D1-B4C8-58C866DCB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232" y="1151468"/>
            <a:ext cx="8423114" cy="5196349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719A63-45EC-4D48-B91A-605A56BF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168B17-5D33-2AEC-47A8-041A06F99A22}"/>
              </a:ext>
            </a:extLst>
          </p:cNvPr>
          <p:cNvSpPr txBox="1"/>
          <p:nvPr/>
        </p:nvSpPr>
        <p:spPr>
          <a:xfrm>
            <a:off x="6871828" y="4359456"/>
            <a:ext cx="2568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Random projection !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Sufficient Condition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Recovery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2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679B07-5BB2-452B-9635-611DDF06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177" y="1062157"/>
            <a:ext cx="8880950" cy="43452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503DA-7613-4042-80EC-4578E263007C}"/>
                  </a:ext>
                </a:extLst>
              </p:cNvPr>
              <p:cNvSpPr txBox="1"/>
              <p:nvPr/>
            </p:nvSpPr>
            <p:spPr>
              <a:xfrm>
                <a:off x="1419175" y="5407394"/>
                <a:ext cx="8823952" cy="727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theorem only establishes the orders of growth, but not the precise estimates of the constant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503DA-7613-4042-80EC-4578E2630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175" y="5407394"/>
                <a:ext cx="8823952" cy="727828"/>
              </a:xfrm>
              <a:prstGeom prst="rect">
                <a:avLst/>
              </a:prstGeom>
              <a:blipFill>
                <a:blip r:embed="rId4"/>
                <a:stretch>
                  <a:fillRect l="-431" t="-1724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9EA769-AB86-47BB-8C2B-BD7E6EED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5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Quantum phase transition discovered in a quasi-2D system consisting purely  of spins">
            <a:extLst>
              <a:ext uri="{FF2B5EF4-FFF2-40B4-BE49-F238E27FC236}">
                <a16:creationId xmlns:a16="http://schemas.microsoft.com/office/drawing/2014/main" id="{101854E5-40D3-4235-B4D4-8573421F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27" y="659122"/>
            <a:ext cx="5016960" cy="37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Phase Transition in Sparse Recovery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02CC7C-A77D-4481-8642-3A02460A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9765"/>
            <a:ext cx="4623615" cy="441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12B11F6-0186-45E4-8B52-16A77FA51286}"/>
                  </a:ext>
                </a:extLst>
              </p:cNvPr>
              <p:cNvSpPr txBox="1"/>
              <p:nvPr/>
            </p:nvSpPr>
            <p:spPr>
              <a:xfrm>
                <a:off x="939801" y="5682831"/>
                <a:ext cx="4759035" cy="798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horizontal axis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sampling ratio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vertical axis: sparsity level </a:t>
                </a:r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l-GR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zh-CN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12B11F6-0186-45E4-8B52-16A77FA51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1" y="5682831"/>
                <a:ext cx="4759035" cy="798424"/>
              </a:xfrm>
              <a:prstGeom prst="rect">
                <a:avLst/>
              </a:prstGeom>
              <a:blipFill>
                <a:blip r:embed="rId4"/>
                <a:stretch>
                  <a:fillRect l="-1064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D9E8D0-E194-40D9-8413-948C4836D189}"/>
                  </a:ext>
                </a:extLst>
              </p:cNvPr>
              <p:cNvSpPr txBox="1"/>
              <p:nvPr/>
            </p:nvSpPr>
            <p:spPr>
              <a:xfrm>
                <a:off x="6248400" y="4417926"/>
                <a:ext cx="5503333" cy="190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dimensions (large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sharp line between success and failure!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phase transition phenomenon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Statistical physics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provides very powerful tools for analyzing these phenomena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D9E8D0-E194-40D9-8413-948C4836D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417926"/>
                <a:ext cx="5503333" cy="1906419"/>
              </a:xfrm>
              <a:prstGeom prst="rect">
                <a:avLst/>
              </a:prstGeom>
              <a:blipFill>
                <a:blip r:embed="rId5"/>
                <a:stretch>
                  <a:fillRect l="-1152"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FB92C0-BDAD-452E-B3B2-C9A98C28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34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Remark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3918"/>
                <a:ext cx="10515600" cy="51260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been talking about sufficient conditions.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None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above elements are 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necessary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sparse signal recovery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 relaxation 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Other sparsity inducing norm or prior is possible.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Restricted Isometry Property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Measurement matrices which do not satisfy RIP may also work in practice (we just don’t have a good theory about them).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Gaussian random matrices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exist other matrices satisfying RIP.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3918"/>
                <a:ext cx="10515600" cy="5126087"/>
              </a:xfrm>
              <a:blipFill>
                <a:blip r:embed="rId3"/>
                <a:stretch>
                  <a:fillRect l="-754" t="-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C171B9-3096-4602-A697-B61B5482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0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Algorithm – Linear Programming Formulation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515600" cy="464582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Basis pursuit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Equivalent to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Can be solved right away by any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linear programming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solver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Suitable for problems of moderate sizes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More efficient algorithms are needed for large-scale problems</a:t>
            </a:r>
          </a:p>
        </p:txBody>
      </p:sp>
      <p:pic>
        <p:nvPicPr>
          <p:cNvPr id="8" name="图片 7" descr="\documentclass{article}&#10;\usepackage{amsmath}&#10;\usepackage{amsfonts}&#10;\pagestyle{empty}&#10;\begin{document}&#10;&#10;\begin{align*}&#10;\min \|x\|_{1} \quad \text { s.t. } \quad A x=y.&#10;\end{align*}&#10;&#10;\end{document}" title="IguanaTex Bitmap Display">
            <a:extLst>
              <a:ext uri="{FF2B5EF4-FFF2-40B4-BE49-F238E27FC236}">
                <a16:creationId xmlns:a16="http://schemas.microsoft.com/office/drawing/2014/main" id="{464ADDD2-C8CF-D7EA-09FD-50A118F29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61" y="1402712"/>
            <a:ext cx="3157220" cy="2794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\min \quad &amp; \sum_{i} t_{i} \\&#10;\text{ s.t. } \quad &amp; A x=y \\&#10;\quad &amp;  -t_{i} \leq x_{i} \leq t_{i}&#10;\end{align*}&#10;&#10;\end{document}" title="IguanaTex Bitmap Display">
            <a:extLst>
              <a:ext uri="{FF2B5EF4-FFF2-40B4-BE49-F238E27FC236}">
                <a16:creationId xmlns:a16="http://schemas.microsoft.com/office/drawing/2014/main" id="{3CA32E7F-7F11-E08C-9034-8CBA1C4731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61" y="2420523"/>
            <a:ext cx="2458721" cy="14249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81B057-A532-40AF-9A9B-333ADD72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Noisy Observations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3918"/>
                <a:ext cx="8970818" cy="49783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observation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perturbed by a small amount of noise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Basis pursuit denoising (BPDN):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the problem of LASSO: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1600"/>
                  </a:spcBef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BPDN and LASSO have the same optimal solution.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3918"/>
                <a:ext cx="8970818" cy="4978337"/>
              </a:xfrm>
              <a:blipFill>
                <a:blip r:embed="rId6"/>
                <a:stretch>
                  <a:fillRect l="-849" t="-255" r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y=A x_{0}+z, \quad\|z\|_{2} \leq \epsilon&#10;\end{align*}&#10;&#10;\end{document}" title="IguanaTex Bitmap Display">
            <a:extLst>
              <a:ext uri="{FF2B5EF4-FFF2-40B4-BE49-F238E27FC236}">
                <a16:creationId xmlns:a16="http://schemas.microsoft.com/office/drawing/2014/main" id="{D00A7ECF-7BE1-356F-7E86-7482B344D8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74" y="1898591"/>
            <a:ext cx="2905760" cy="2794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pagestyle{empty}&#10;\begin{document}&#10;&#10;\begin{align*}&#10;\min \|x\|_{1} \quad \text { s.t. }\|y-Ax\|_{2} \leq \epsilon&#10;\end{align*}&#10;&#10;\end{document}" title="IguanaTex Bitmap Display">
            <a:extLst>
              <a:ext uri="{FF2B5EF4-FFF2-40B4-BE49-F238E27FC236}">
                <a16:creationId xmlns:a16="http://schemas.microsoft.com/office/drawing/2014/main" id="{433B2B15-A122-169A-19E2-49100B8181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93" y="3484535"/>
            <a:ext cx="3688080" cy="279400"/>
          </a:xfrm>
          <a:prstGeom prst="rect">
            <a:avLst/>
          </a:prstGeom>
        </p:spPr>
      </p:pic>
      <p:pic>
        <p:nvPicPr>
          <p:cNvPr id="13" name="图片 12" descr="\documentclass{article}&#10;\usepackage{amsmath}&#10;\usepackage{amsfonts}&#10;\pagestyle{empty}&#10;\begin{document}&#10;&#10;\begin{align*}&#10;\min \lambda \|x\|_{1}+ 1/2 \|y-Ax\|_{2}^2 .&#10;\end{align*}&#10;&#10;\end{document}" title="IguanaTex Bitmap Display">
            <a:extLst>
              <a:ext uri="{FF2B5EF4-FFF2-40B4-BE49-F238E27FC236}">
                <a16:creationId xmlns:a16="http://schemas.microsoft.com/office/drawing/2014/main" id="{19683044-60FF-292B-6F41-F2799191F5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93" y="4658400"/>
            <a:ext cx="3296919" cy="335280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98CDD78B-DA67-41A8-8425-A240DC0539AE}"/>
              </a:ext>
            </a:extLst>
          </p:cNvPr>
          <p:cNvSpPr/>
          <p:nvPr/>
        </p:nvSpPr>
        <p:spPr>
          <a:xfrm>
            <a:off x="8764033" y="3016470"/>
            <a:ext cx="398437" cy="204505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6501F1-AF3E-4B63-935C-21E17E5C1889}"/>
              </a:ext>
            </a:extLst>
          </p:cNvPr>
          <p:cNvSpPr txBox="1"/>
          <p:nvPr/>
        </p:nvSpPr>
        <p:spPr>
          <a:xfrm>
            <a:off x="9419718" y="3068451"/>
            <a:ext cx="1974289" cy="1905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 be solved right away by any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convex optimization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solver.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DBBD5-747B-473C-8FDB-A7FCA5AF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B2E298B-C9A0-4DB8-A549-F3AEFB87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73" y="1721027"/>
            <a:ext cx="2512879" cy="6843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Extension to Matrix Recovery/Completion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3918"/>
                <a:ext cx="10620906" cy="26792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unknown signal is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the observations are</a:t>
                </a:r>
                <a:endPara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𝒜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linear map.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matrix completion and collaborative filtering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3918"/>
                <a:ext cx="10620906" cy="2679263"/>
              </a:xfrm>
              <a:blipFill>
                <a:blip r:embed="rId4"/>
                <a:stretch>
                  <a:fillRect l="-717" t="-474" b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2D838D2E-86AA-4F8A-A219-02BC26BC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958" y="3963181"/>
            <a:ext cx="5685194" cy="22667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658A21A-C051-481A-B81C-C6126A2B2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84" y="4095631"/>
            <a:ext cx="3526358" cy="63649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E243E9-8333-4E71-BCE2-18446C7DF806}"/>
              </a:ext>
            </a:extLst>
          </p:cNvPr>
          <p:cNvGrpSpPr/>
          <p:nvPr/>
        </p:nvGrpSpPr>
        <p:grpSpPr>
          <a:xfrm>
            <a:off x="8017872" y="4979799"/>
            <a:ext cx="2734838" cy="890758"/>
            <a:chOff x="8593276" y="5140988"/>
            <a:chExt cx="3075481" cy="100696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C33E3F-7025-4D43-808A-D2DE73F6E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1662" b="3009"/>
            <a:stretch/>
          </p:blipFill>
          <p:spPr>
            <a:xfrm>
              <a:off x="8593276" y="5140988"/>
              <a:ext cx="2161810" cy="50348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1945F38-042E-4C5C-BA7F-CF38304F5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031" b="3009"/>
            <a:stretch/>
          </p:blipFill>
          <p:spPr>
            <a:xfrm>
              <a:off x="9344559" y="5644472"/>
              <a:ext cx="2324198" cy="50348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5002A0-927F-4780-A564-604EB8B8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58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6"/>
            <a:ext cx="10515600" cy="512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Massive data acquisition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Most of the data is redundant and can be thrown away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Seems enormously wasteful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7AB190-D260-4A69-B23E-D42CDD0F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09" y="3220657"/>
            <a:ext cx="2960235" cy="25536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FDEB76-1D6B-4E95-B87D-E1E61B18E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7"/>
          <a:stretch/>
        </p:blipFill>
        <p:spPr>
          <a:xfrm>
            <a:off x="6269256" y="3220658"/>
            <a:ext cx="2887043" cy="25536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BBE59-0A80-4D34-9F43-4C8D3034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0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86CAD4D-EE79-48A4-A87D-D0DD3370DD97}"/>
              </a:ext>
            </a:extLst>
          </p:cNvPr>
          <p:cNvGrpSpPr/>
          <p:nvPr/>
        </p:nvGrpSpPr>
        <p:grpSpPr>
          <a:xfrm>
            <a:off x="2768597" y="1262228"/>
            <a:ext cx="5799667" cy="3446033"/>
            <a:chOff x="2120129" y="1645138"/>
            <a:chExt cx="8092231" cy="480822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B2A25AA-820D-48CE-86D9-AEAB95DA5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56" b="19300"/>
            <a:stretch/>
          </p:blipFill>
          <p:spPr>
            <a:xfrm>
              <a:off x="2120130" y="1645138"/>
              <a:ext cx="8092230" cy="462614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4E9161B-1DD3-497F-BA77-9B6864A2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0129" y="1798735"/>
              <a:ext cx="1981477" cy="55252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2B6A90F-9EC7-4E34-B68D-0A067057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583" y="5900835"/>
              <a:ext cx="1882777" cy="55252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F58BE8E-DE88-4541-8025-11B145713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9143" y="2278918"/>
              <a:ext cx="979689" cy="516844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Collaborative Filtering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FD70441-0FDC-4A94-9A00-8557B1B6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819022"/>
            <a:ext cx="9660467" cy="13601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Target: complete the rating matrix so as to predict a user’s preferences on movies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Recommend the movies with high predicted ratings to the users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 matrix completion problem.</a:t>
            </a: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C2743A5E-6DAC-4ED4-9770-E0CE20C4701D}"/>
              </a:ext>
            </a:extLst>
          </p:cNvPr>
          <p:cNvSpPr txBox="1"/>
          <p:nvPr/>
        </p:nvSpPr>
        <p:spPr>
          <a:xfrm>
            <a:off x="7643046" y="4342269"/>
            <a:ext cx="2264900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41">
              <a:lnSpc>
                <a:spcPts val="1226"/>
              </a:lnSpc>
            </a:pPr>
            <a:r>
              <a:rPr lang="en-US" spc="-11" dirty="0">
                <a:latin typeface="Arial" panose="020B0604020202020204" pitchFamily="34" charset="0"/>
                <a:cs typeface="Arial" panose="020B0604020202020204" pitchFamily="34" charset="0"/>
              </a:rPr>
              <a:t>The Netflix challenge.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3E775D-8222-4DEB-A6C5-3ED9A7A6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4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B2E298B-C9A0-4DB8-A549-F3AEFB87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180" y="1251579"/>
            <a:ext cx="2743172" cy="7470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Matrix Recovery/Completion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98766"/>
                <a:ext cx="10735490" cy="43112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under-determined 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some structure of the signals, such as sparsity in compressed sensing.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that, in collaborative filtering, only </a:t>
                </a:r>
                <a:r>
                  <a:rPr lang="en-US" altLang="zh-CN" sz="22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few latent factors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are assumed: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98766"/>
                <a:ext cx="10735490" cy="4311239"/>
              </a:xfrm>
              <a:blipFill>
                <a:blip r:embed="rId5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\mathcal{A} : \mathbb{R}^{n_1 \times n_2} \to \mathbb{R}^{m}&#10;\end{align*}&#10;&#10;\end{document}" title="IguanaTex Bitmap Display">
            <a:extLst>
              <a:ext uri="{FF2B5EF4-FFF2-40B4-BE49-F238E27FC236}">
                <a16:creationId xmlns:a16="http://schemas.microsoft.com/office/drawing/2014/main" id="{D482CA42-87A4-ECAE-7C6F-AF3D05495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77" y="1531705"/>
            <a:ext cx="2157727" cy="2522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184791-D20A-4464-A3F8-6AEFC3B54D4D}"/>
              </a:ext>
            </a:extLst>
          </p:cNvPr>
          <p:cNvSpPr txBox="1"/>
          <p:nvPr/>
        </p:nvSpPr>
        <p:spPr>
          <a:xfrm>
            <a:off x="7669536" y="4556680"/>
            <a:ext cx="3684263" cy="116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Collaborative filtering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assumes a 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low-rank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structure of the rating matrix.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662A63BA-D118-4E7E-9ED0-90675CAE331A}"/>
              </a:ext>
            </a:extLst>
          </p:cNvPr>
          <p:cNvSpPr/>
          <p:nvPr/>
        </p:nvSpPr>
        <p:spPr>
          <a:xfrm>
            <a:off x="1004978" y="3778589"/>
            <a:ext cx="6337663" cy="21997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32265-F4AB-4AC1-9276-CB5B1BD5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3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Latent Factors in Matrix Recovery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1 1">
            <a:extLst>
              <a:ext uri="{FF2B5EF4-FFF2-40B4-BE49-F238E27FC236}">
                <a16:creationId xmlns:a16="http://schemas.microsoft.com/office/drawing/2014/main" id="{26DAB8C6-CE70-4F7A-94C9-6BD821616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32" y="1586156"/>
            <a:ext cx="5414332" cy="4052644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0D7A7751-0713-4FBA-B4EE-E80B4FB3F610}"/>
              </a:ext>
            </a:extLst>
          </p:cNvPr>
          <p:cNvSpPr txBox="1"/>
          <p:nvPr/>
        </p:nvSpPr>
        <p:spPr>
          <a:xfrm>
            <a:off x="3045450" y="5947958"/>
            <a:ext cx="2264900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41">
              <a:lnSpc>
                <a:spcPts val="1226"/>
              </a:lnSpc>
            </a:pPr>
            <a:r>
              <a:rPr spc="-11" dirty="0">
                <a:latin typeface="Arial" panose="020B0604020202020204" pitchFamily="34" charset="0"/>
                <a:cs typeface="Arial" panose="020B0604020202020204" pitchFamily="34" charset="0"/>
              </a:rPr>
              <a:t>Koren et al,</a:t>
            </a:r>
            <a:r>
              <a:rPr spc="-1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1" dirty="0"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33929B-4932-40E1-A1E0-ACFF21B2B3C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/>
          </a:p>
        </p:txBody>
      </p:sp>
      <p:pic>
        <p:nvPicPr>
          <p:cNvPr id="5" name="图片 4" descr="\documentclass{article}&#10;\usepackage{amsmath}&#10;\usepackage{amsfonts}&#10;\usepackage{xcolor}&#10;\pagestyle{empty}&#10;\begin{document}&#10;&#10;\begin{align*}&#10;X_{ia} &amp; = U_{i} \cdot V_{a} \\&#10;       &amp; = \sum_{f=1}^K U_{if} V^{\top}_{fa} \\&#10;\\&#10;U_{i}  &amp; = \text{ row } i \text{ of } U \\&#10;       &amp; \; (\text{dim-}K \text{ feature vector of user } i) \\&#10;\\&#10;V_{a}  &amp; = \text{ column } a \text{ of } V^{\top} \\&#10;       &amp; \; (\text{dim-}K \text{ feature vector of item } a) \\&#10;\\&#10;X_{ia} &amp; \text{ is high if } U_i \text{ aligned with } V_a.&#10;\end{align*}&#10;&#10;\end{document}" title="IguanaTex Bitmap Display">
            <a:extLst>
              <a:ext uri="{FF2B5EF4-FFF2-40B4-BE49-F238E27FC236}">
                <a16:creationId xmlns:a16="http://schemas.microsoft.com/office/drawing/2014/main" id="{7BFF1523-74F7-53AF-E199-87EA0F31E8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61" y="1586156"/>
            <a:ext cx="4089396" cy="4267201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293C1B-9DFC-46BC-82B8-10134B99AAB6}"/>
              </a:ext>
            </a:extLst>
          </p:cNvPr>
          <p:cNvGrpSpPr/>
          <p:nvPr/>
        </p:nvGrpSpPr>
        <p:grpSpPr>
          <a:xfrm>
            <a:off x="9352115" y="1394229"/>
            <a:ext cx="2001685" cy="1371599"/>
            <a:chOff x="9395980" y="1151468"/>
            <a:chExt cx="2261618" cy="1549711"/>
          </a:xfrm>
        </p:grpSpPr>
        <p:sp>
          <p:nvSpPr>
            <p:cNvPr id="43" name="object 5">
              <a:extLst>
                <a:ext uri="{FF2B5EF4-FFF2-40B4-BE49-F238E27FC236}">
                  <a16:creationId xmlns:a16="http://schemas.microsoft.com/office/drawing/2014/main" id="{7199F2EA-A39C-44A2-B2D6-57D60A2653C3}"/>
                </a:ext>
              </a:extLst>
            </p:cNvPr>
            <p:cNvSpPr/>
            <p:nvPr/>
          </p:nvSpPr>
          <p:spPr>
            <a:xfrm>
              <a:off x="9395980" y="1151468"/>
              <a:ext cx="2261618" cy="1549711"/>
            </a:xfrm>
            <a:prstGeom prst="rect">
              <a:avLst/>
            </a:prstGeom>
            <a:blipFill>
              <a:blip r:embed="rId6" cstate="print"/>
              <a:stretch>
                <a:fillRect l="-90100" b="3706"/>
              </a:stretch>
            </a:blipFill>
          </p:spPr>
          <p:txBody>
            <a:bodyPr wrap="square" lIns="0" tIns="0" rIns="0" bIns="0" rtlCol="0"/>
            <a:lstStyle/>
            <a:p>
              <a:endParaRPr sz="3804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8D746B2-3A4D-4DD1-AA0A-41336FFA7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5980" y="1277269"/>
              <a:ext cx="192113" cy="476316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6E23B1-DBB9-4F0A-B873-D9EBA57C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27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Rank and Singular Value Decomposition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9175595" cy="51260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C46D3-401B-4DC1-963F-7D8B2FD3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4" y="1151468"/>
            <a:ext cx="8948286" cy="28751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E5B889-54FF-468E-AB08-868859C0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9022"/>
            <a:ext cx="8812932" cy="927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7F4422B-3011-47AE-AB43-C16DCD88D70F}"/>
                  </a:ext>
                </a:extLst>
              </p:cNvPr>
              <p:cNvSpPr txBox="1"/>
              <p:nvPr/>
            </p:nvSpPr>
            <p:spPr>
              <a:xfrm>
                <a:off x="838200" y="5189940"/>
                <a:ext cx="8948286" cy="1166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tools and ideas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sparse signal recovery apply!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Note: the decomposition 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in the previous page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SVD.</a:t>
                </a: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Those 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and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” are in general not orthogonal matrices.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7F4422B-3011-47AE-AB43-C16DCD88D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89940"/>
                <a:ext cx="8948286" cy="1166410"/>
              </a:xfrm>
              <a:prstGeom prst="rect">
                <a:avLst/>
              </a:prstGeom>
              <a:blipFill>
                <a:blip r:embed="rId5"/>
                <a:stretch>
                  <a:fillRect l="-709" r="-567" b="-8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B07FD9-3171-45FD-A1B3-0515D12A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8" name="Picture 4" descr="Simple SVD algorithms. Naive ways to calculate SVD | by Risto Hinno |  Towards Data Science">
            <a:extLst>
              <a:ext uri="{FF2B5EF4-FFF2-40B4-BE49-F238E27FC236}">
                <a16:creationId xmlns:a16="http://schemas.microsoft.com/office/drawing/2014/main" id="{1C989D22-576E-629D-1D43-4C22E1E5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60" y="2878104"/>
            <a:ext cx="2483194" cy="11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Affine Rank Minimization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395857" cy="51260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B4E14E-EAF3-4C05-AF76-2C1C4912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03" y="1210028"/>
            <a:ext cx="8655050" cy="27527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446C88-2F35-48FD-A1F3-F742FADA5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475" y="4472679"/>
            <a:ext cx="8655050" cy="171491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940691-55A3-4D45-BF4F-90A84AC0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277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Relaxation: Nuclear Norm Minimization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395857" cy="51260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6EF3B-8150-4368-ADB8-6045F7D6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66" y="1573203"/>
            <a:ext cx="9072088" cy="371159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45C2B-45C1-489E-86E2-2184422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93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Parallelism between Rank and Sparsity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395857" cy="51260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7A7F96-859C-4D2F-8CBE-3D9A8456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47" y="1273453"/>
            <a:ext cx="7467759" cy="43006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0CBBA-2945-4908-9C0A-1A5CDE15B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29" y="5706532"/>
            <a:ext cx="7024994" cy="6533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130D3-1374-4C07-87FF-0928EBBF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Matrix Completion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918"/>
            <a:ext cx="10620906" cy="229051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Convex relaxation of the rank minimization problem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22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 noisy observations, we work with</a:t>
            </a:r>
          </a:p>
        </p:txBody>
      </p:sp>
      <p:pic>
        <p:nvPicPr>
          <p:cNvPr id="6" name="图片 5" descr="\documentclass{article}&#10;\usepackage{amsmath}&#10;\usepackage{amsfonts}&#10;\pagestyle{empty}&#10;\begin{document}&#10;&#10;\begin{align*}&#10;\min_X \quad &amp; \| X \|_* = \sum_i \sigma_i(X) \\&#10;\text{s.t.} \quad &amp; X_{ij} = Y_{ij}, \quad (i,j) \in \Omega&#10;\end{align*}&#10;&#10;\end{document}" title="IguanaTex Bitmap Display">
            <a:extLst>
              <a:ext uri="{FF2B5EF4-FFF2-40B4-BE49-F238E27FC236}">
                <a16:creationId xmlns:a16="http://schemas.microsoft.com/office/drawing/2014/main" id="{08874A9D-E240-4B3C-ACC8-68994D0322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64" y="1810092"/>
            <a:ext cx="3073399" cy="9652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min_X \quad \| X \|_* = \sum_i \sigma_i(X) \quad&#10;\text{s.t.} \quad \sum_{(i,j)\in\Omega}(X_{ij} - Y_{ij})^2 \leq \epsilon&#10;\end{align*}&#10;&#10;\end{document}" title="IguanaTex Bitmap Display">
            <a:extLst>
              <a:ext uri="{FF2B5EF4-FFF2-40B4-BE49-F238E27FC236}">
                <a16:creationId xmlns:a16="http://schemas.microsoft.com/office/drawing/2014/main" id="{6191704A-1CFB-B416-3F5E-0D45B61442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20" y="3574429"/>
            <a:ext cx="6045201" cy="6096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&amp; \Longleftrightarrow \\&#10;\min_X \quad &amp; \lambda \| X \|_*  + \frac{1}{2} \sum_{(i,j)\in\Omega}(X_{ij} - Y_{ij})^2 \\&#10;\text{Or } \min_X \quad &amp; \lambda \| X \|_*  + \frac{1}{2} \| Y - \mathcal{P}_\Omega(X) \|_F^2&#10;\end{align*}&#10;&#10;\end{document}" title="IguanaTex Bitmap Display">
            <a:extLst>
              <a:ext uri="{FF2B5EF4-FFF2-40B4-BE49-F238E27FC236}">
                <a16:creationId xmlns:a16="http://schemas.microsoft.com/office/drawing/2014/main" id="{04C5450D-691A-3505-F3E7-35EF87F4CA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71" y="4254025"/>
            <a:ext cx="4343402" cy="16510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(Frobenius norm $ \| A \|_F := \sqrt{ \sum_{ij} |A_{ij}|^2 } $)&#10;&#10;\end{document}" title="IguanaTex Bitmap Display">
            <a:extLst>
              <a:ext uri="{FF2B5EF4-FFF2-40B4-BE49-F238E27FC236}">
                <a16:creationId xmlns:a16="http://schemas.microsoft.com/office/drawing/2014/main" id="{9A4FAE99-615C-5C3C-095E-69EF26DF2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17" y="5451739"/>
            <a:ext cx="4368799" cy="457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E5129-A890-43D9-9ECE-A2A7C6B9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09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71523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Algorithms for Sparse Signal Recovery 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636B87-DC78-4B6F-9D21-202DE739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49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Non-smooth Problems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72280"/>
                <a:ext cx="10515600" cy="33285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1st challenge: when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very large, and non-smoothness exists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Second order methods  ⇒  First order methods...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descent   ⇒   Subgradient method (replace gradient by any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𝜕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2nd challenge: subgradient methods are slow for non-smooth functions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methods and further acceleration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Equality Constraints: Augmented Lagrange multiplier (ALM)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Separable Structures: Alternating direction of multipliers method (ADMM)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72280"/>
                <a:ext cx="10515600" cy="3328519"/>
              </a:xfrm>
              <a:blipFill>
                <a:blip r:embed="rId4"/>
                <a:stretch>
                  <a:fillRect l="-522" t="-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pagestyle{empty}&#10;\begin{document}&#10;&#10;\begin{align*}&#10;\min _{\boldsymbol{x} \in \mathbb{R}^{n}} F(x) := \underbrace{f(x)}_{\text {smooth convex }}+\underbrace{g(x)}_{\text {nonsmooth convex }}&#10;\end{align*}&#10;&#10;\end{document}" title="IguanaTex Bitmap Display">
            <a:extLst>
              <a:ext uri="{FF2B5EF4-FFF2-40B4-BE49-F238E27FC236}">
                <a16:creationId xmlns:a16="http://schemas.microsoft.com/office/drawing/2014/main" id="{8F041713-E34B-1658-1C95-50597D519B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06" y="1390469"/>
            <a:ext cx="4800599" cy="609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E09CB9-12CF-49B9-915C-C495ACB36EF5}"/>
              </a:ext>
            </a:extLst>
          </p:cNvPr>
          <p:cNvSpPr txBox="1"/>
          <p:nvPr/>
        </p:nvSpPr>
        <p:spPr>
          <a:xfrm>
            <a:off x="3700605" y="2231376"/>
            <a:ext cx="2064469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(e.g., reconstruction error)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DEE47C-2F8D-449C-8495-61E6EBA662C1}"/>
                  </a:ext>
                </a:extLst>
              </p:cNvPr>
              <p:cNvSpPr txBox="1"/>
              <p:nvPr/>
            </p:nvSpPr>
            <p:spPr>
              <a:xfrm>
                <a:off x="5765074" y="2231375"/>
                <a:ext cx="2569029" cy="656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-norm or Nuclear norm regularization)</a:t>
                </a:r>
                <a:endPara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DEE47C-2F8D-449C-8495-61E6EBA66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074" y="2231375"/>
                <a:ext cx="2569029" cy="656077"/>
              </a:xfrm>
              <a:prstGeom prst="rect">
                <a:avLst/>
              </a:prstGeom>
              <a:blipFill>
                <a:blip r:embed="rId6"/>
                <a:stretch>
                  <a:fillRect l="-142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7568F-62BF-401F-A4CF-041DE4D5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Wavelets and Images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89030ED-31F8-4DF8-9082-66FC6708F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5672" y="1824838"/>
            <a:ext cx="3404446" cy="3951733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0CE02D9-F4C9-4F7B-A0E1-E5C2D3852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8537"/>
            <a:ext cx="5102646" cy="538433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FEE453-5578-45BC-9771-8A5FDEAA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Proximal Operator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37179"/>
                <a:ext cx="10515600" cy="217342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Intuition: looks for the minimum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vicinity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convex,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strongly convex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Flexible for dealing with non-smooth functions and constraints.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Very useful if the proximal mapping has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closed-form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can be computed efficiently!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37179"/>
                <a:ext cx="10515600" cy="2173422"/>
              </a:xfrm>
              <a:blipFill>
                <a:blip r:embed="rId3"/>
                <a:stretch>
                  <a:fillRect l="-522" t="-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045BF6-62F2-44A8-AB2C-46633B1A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 descr="\documentclass{article}&#10;\usepackage{amsmath}&#10;\usepackage{amsfonts}&#10;\usepackage{amssymb}&#10;\usepackage{xcolor}&#10;\usepackage{setspace}&#10;\pagestyle{empty}&#10;\begin{document}&#10;&#10;\begin{spacing}{1.5}&#10;\begin{align*}&#10;&amp; \textbf{Definition} : \\&#10;&amp; \text{Consider a convex function $g(\cdot):  \mathbb{R}^n \mapsto \mathbb{R}$}. \\&#10;&amp; \text{The proximal operator $\operatorname{prox}_g(\cdot)$ of $g$ is a mapping $\mathbb{R}^n \mapsto \mathbb{R}^n$}: \\&#10;&amp; \qquad \operatorname{prox}_g(\boldsymbol{w}):= \text{arg}\min _{\boldsymbol{x}}\left\{\frac{1}{2}\|\boldsymbol{x}-\boldsymbol{w}\|_2^2+g(\boldsymbol{x})\right\}&#10;\end{align*}&#10;\end{spacing}&#10;&#10;&#10;\end{document}" title="IguanaTex Bitmap Display">
            <a:extLst>
              <a:ext uri="{FF2B5EF4-FFF2-40B4-BE49-F238E27FC236}">
                <a16:creationId xmlns:a16="http://schemas.microsoft.com/office/drawing/2014/main" id="{2269227B-02BD-0760-AC5A-3DC28D443B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2" y="1346708"/>
            <a:ext cx="7404103" cy="22910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435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Proximal Methods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10665823" cy="518673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Revisiting gradient method for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problems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to solve a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Arrived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iteration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Adopt a quadratic approximation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Equivalently: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 is the gradient descent algorithm: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10665823" cy="5186731"/>
              </a:xfrm>
              <a:blipFill>
                <a:blip r:embed="rId6"/>
                <a:stretch>
                  <a:fillRect l="-571" t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pagestyle{empty}&#10;\begin{document}&#10;&#10;\begin{align*}&#10;\begin{gathered}&#10;f(x) \approx f\left(x^{k}\right)+\nabla f\left(x^{k}\right)^{\top}\left(x-x^{k}\right)+\frac{1}{2 \alpha_{k}}\left\|x-x^{k}\right\|^{2}, \\&#10;x^{k+1} \in \underset{x \in \mathbb{R}^{d}}{\operatorname{argmin}}\left\{f\left(x^{k}\right)+\nabla f\left(x^{k}\right)^{\top}\left(x-x^{k}\right)+\frac{1}{2 \alpha_{k}}\left\|x-x^{k}\right\|^{2}\right\} .&#10;\end{gathered}&#10;\end{align*}&#10;&#10;\end{document}" title="IguanaTex Bitmap Display">
            <a:extLst>
              <a:ext uri="{FF2B5EF4-FFF2-40B4-BE49-F238E27FC236}">
                <a16:creationId xmlns:a16="http://schemas.microsoft.com/office/drawing/2014/main" id="{E874A833-1423-A58B-D26F-C30E076F66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24" y="2666999"/>
            <a:ext cx="7137401" cy="12700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x^{k+1} \in \underset{x \in \mathbb{R}^{d}}{\operatorname{argmin}}\left\{\frac{1}{2\alpha_k}\left\|x-\left(x^{k}-\alpha_{k} \nabla f\left(x^{k}\right)\right)\right\|^{2}\right\}&#10;\end{align*}&#10;&#10;\end{document}" title="IguanaTex Bitmap Display">
            <a:extLst>
              <a:ext uri="{FF2B5EF4-FFF2-40B4-BE49-F238E27FC236}">
                <a16:creationId xmlns:a16="http://schemas.microsoft.com/office/drawing/2014/main" id="{1FACA2E6-412E-6A90-EE66-3087643F9E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25" y="4580556"/>
            <a:ext cx="5359400" cy="6096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pagestyle{empty}&#10;\begin{document}&#10;&#10;\begin{align*}&#10;x^{k+1}=x^{k}-\alpha_{k} \nabla f\left(x^{k}\right)&#10;\end{align*}&#10;&#10;\end{document}" title="IguanaTex Bitmap Display">
            <a:extLst>
              <a:ext uri="{FF2B5EF4-FFF2-40B4-BE49-F238E27FC236}">
                <a16:creationId xmlns:a16="http://schemas.microsoft.com/office/drawing/2014/main" id="{2C758E0C-CCEC-BFA2-C88F-F94E4C1FFF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73179"/>
            <a:ext cx="2590799" cy="330200"/>
          </a:xfrm>
          <a:prstGeom prst="rect">
            <a:avLst/>
          </a:prstGeom>
        </p:spPr>
      </p:pic>
      <p:sp>
        <p:nvSpPr>
          <p:cNvPr id="11" name="右大括号 10">
            <a:extLst>
              <a:ext uri="{FF2B5EF4-FFF2-40B4-BE49-F238E27FC236}">
                <a16:creationId xmlns:a16="http://schemas.microsoft.com/office/drawing/2014/main" id="{1D68F8E3-5F69-4747-9103-BB8D7DF67994}"/>
              </a:ext>
            </a:extLst>
          </p:cNvPr>
          <p:cNvSpPr/>
          <p:nvPr/>
        </p:nvSpPr>
        <p:spPr>
          <a:xfrm rot="5400000">
            <a:off x="8634051" y="3553522"/>
            <a:ext cx="316951" cy="1021286"/>
          </a:xfrm>
          <a:prstGeom prst="rightBrace">
            <a:avLst>
              <a:gd name="adj1" fmla="val 8333"/>
              <a:gd name="adj2" fmla="val 508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3EBBE6-6E35-4456-9067-F4397BAA2DBE}"/>
              </a:ext>
            </a:extLst>
          </p:cNvPr>
          <p:cNvSpPr txBox="1"/>
          <p:nvPr/>
        </p:nvSpPr>
        <p:spPr>
          <a:xfrm>
            <a:off x="8217538" y="4361070"/>
            <a:ext cx="3424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(More sophisticated methods are possible by modifying this quadratic approximation, e.g., Newton’s method and mirror descent.)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D5F36-242E-476C-9B4A-B400EFD3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Proximal Methods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0523"/>
                <a:ext cx="10665823" cy="55033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Dealing with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smooth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plus non-smooth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to solve a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non-smooth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Arrived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iteration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Adopt a quadratic approximation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Equivalently: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 is 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proximal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gradient algorithm: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0523"/>
                <a:ext cx="10665823" cy="5503332"/>
              </a:xfrm>
              <a:blipFill>
                <a:blip r:embed="rId7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begin{gathered}&#10;f(x) {\color{blue} +  g(x)} \approx f\left(x^{k}\right)+\nabla f\left(x^{k}\right)^{\top}\left(x-x^{k}\right)+\frac{1}{2 \alpha_{k}}\left\|x-x^{k}\right\|^{2} {\color{blue} +  g(x)} , \\&#10;x^{k+1} \in \underset{x \in \mathbb{R}^{d}}{\operatorname{argmin}}\left\{f\left(x^{k}\right)+\nabla f\left(x^{k}\right)^{\top}\left(x-x^{k}\right)+\frac{1}{2 \alpha_{k}}\left\|x-x^{k}\right\|^{2} {\color{blue} +  g(x)} \right\} .&#10;\end{gathered}&#10;\end{align*}&#10;&#10;\end{document}" title="IguanaTex Bitmap Display">
            <a:extLst>
              <a:ext uri="{FF2B5EF4-FFF2-40B4-BE49-F238E27FC236}">
                <a16:creationId xmlns:a16="http://schemas.microsoft.com/office/drawing/2014/main" id="{1DA854D8-ABFB-7AEB-FF63-F737B91513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26" y="2596053"/>
            <a:ext cx="7848601" cy="12700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x^{k+1} &amp; \in  \underset{x \in \mathbb{R}^{d}}{\operatorname{argmin}}\left\{\frac{1}{2\alpha_k}\left\|x-\left(x^{k}-\alpha_{k} \nabla f\left(x^{k}\right)\right)\right\|^{2} {\color{blue} +  g(x)} \right\} \\&#10;&amp; = \underset{x \in \mathbb{R}^{d}}{\operatorname{argmin}}\left\{\frac{1}{2}\left\|x-\left(x^{k}-\alpha_{k} \nabla f\left(x^{k}\right)\right)\right\|^{2} {\color{blue} +  \alpha_k g(x)} \right\}&#10;\end{align*}&#10;&#10;\end{document}" title="IguanaTex Bitmap Display">
            <a:extLst>
              <a:ext uri="{FF2B5EF4-FFF2-40B4-BE49-F238E27FC236}">
                <a16:creationId xmlns:a16="http://schemas.microsoft.com/office/drawing/2014/main" id="{CC6DAB7F-CEC1-1CDF-202E-D06C677DBF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55" y="4118072"/>
            <a:ext cx="6095999" cy="1346201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xcolor}&#10;\pagestyle{empty}&#10;\begin{document}&#10;&#10;\begin{align*}&#10;x^{k+1} = {\color{blue}\operatorname{prox}_{\alpha_k g}} \left[ x^{k}-\alpha_{k} \nabla f\left(x^{k}\right) \right]&#10;\end{align*}&#10;&#10;\end{document}" title="IguanaTex Bitmap Display">
            <a:extLst>
              <a:ext uri="{FF2B5EF4-FFF2-40B4-BE49-F238E27FC236}">
                <a16:creationId xmlns:a16="http://schemas.microsoft.com/office/drawing/2014/main" id="{4C2B3A80-27DD-B207-5BEE-205B5EB0F5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11" y="5777477"/>
            <a:ext cx="3682996" cy="330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06C7A-2895-4A3E-842B-C363BF90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9" name="图片 8" descr="\documentclass{article}&#10;\usepackage{amsmath}&#10;\usepackage{amsfonts}&#10;\usepackage{amssymb}&#10;\usepackage{xcolor}&#10;\usepackage{setspace}&#10;\pagestyle{empty}&#10;\begin{document}&#10;&#10;&#10;\begin{align*}&#10;\operatorname{prox}_g(\boldsymbol{w}):= \text{arg}\min _{\boldsymbol{x}}\left\{\frac{1}{2}\|\boldsymbol{x}-\boldsymbol{w}\|_2^2+g(\boldsymbol{x})\right\}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185A7E3A-AA45-D9CB-F392-DC0AF73A7A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621208"/>
            <a:ext cx="4229100" cy="548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Gradient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-regularization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6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5825"/>
                <a:ext cx="10665823" cy="545124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-regularization problem (basis pursuit denoising or LASSO):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gradient update: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Break it down to two steps: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Need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prox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5825"/>
                <a:ext cx="10665823" cy="5451241"/>
              </a:xfrm>
              <a:blipFill>
                <a:blip r:embed="rId7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xcolor}&#10;\pagestyle{empty}&#10;\begin{document}&#10;&#10;\begin{align*}&#10;x^{k+1} \in \underset{x \in \mathbb{R}^{d}}{\operatorname{argmin}}\left\{\frac{1}{2}\left\|x-\left(x^{k}-\alpha_{k} \nabla f\left(x^{k}\right)\right)\right\|^{2} {\color{blue} +  \alpha_k\lambda\| x \|_1} \right\}&#10;\end{align*}&#10;&#10;\end{document}" title="IguanaTex Bitmap Display">
            <a:extLst>
              <a:ext uri="{FF2B5EF4-FFF2-40B4-BE49-F238E27FC236}">
                <a16:creationId xmlns:a16="http://schemas.microsoft.com/office/drawing/2014/main" id="{083FCCA4-74BA-5DDA-21F8-288495618D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90" y="3123475"/>
            <a:ext cx="6273801" cy="6096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x^{k + \frac{1}{2}} &amp; = x^{k}-\alpha_{k} \nabla f\left(x^{k}\right) \\&#10;x^{k+1} &amp; = \underset{x \in \mathbb{R}^{d}}{\operatorname{argmin}}\bigg\{\frac{1}{2}\big\|x-x^{\frac{1}{2}}\big\|^{2} {\color{blue} +  \alpha_k\lambda\| x \|_1} \bigg\} = {\color{blue}\operatorname{prox}_{\alpha_k \lambda \| \cdot \|_1}} \big( x^{k + \frac{1}{2}} \big)&#10;\end{align*}&#10;&#10;\end{document}" title="IguanaTex Bitmap Display">
            <a:extLst>
              <a:ext uri="{FF2B5EF4-FFF2-40B4-BE49-F238E27FC236}">
                <a16:creationId xmlns:a16="http://schemas.microsoft.com/office/drawing/2014/main" id="{635D040C-A466-1617-79B5-7CDA3F82D6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92" y="4619104"/>
            <a:ext cx="6883391" cy="106680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pagestyle{empty}&#10;\begin{document}&#10;&#10;\begin{align*}&#10;\min_x \;\; \underbrace{ \frac{1}{2} \|y-Ax\|_{2}^2 }_{f(x)} +\underbrace{ \lambda \|x\|_{1} }_{g(x)}.&#10;\end{align*}&#10;&#10;\end{document}" title="IguanaTex Bitmap Display">
            <a:extLst>
              <a:ext uri="{FF2B5EF4-FFF2-40B4-BE49-F238E27FC236}">
                <a16:creationId xmlns:a16="http://schemas.microsoft.com/office/drawing/2014/main" id="{81DBD263-F11F-9E42-487A-0928A02084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55" y="1685483"/>
            <a:ext cx="2971800" cy="9144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431141-C932-4462-A826-A8CD8E14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Gradient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-regularization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6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937813"/>
                <a:ext cx="8248048" cy="40111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Optimality condition: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𝜕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Remind: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summary:  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937813"/>
                <a:ext cx="8248048" cy="4011172"/>
              </a:xfrm>
              <a:blipFill>
                <a:blip r:embed="rId7"/>
                <a:stretch>
                  <a:fillRect l="-665" t="-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{\color{blue}\operatorname{prox}_{t \| \cdot \|_1}} (w) = \underset{x \in \mathbb{R}^{d}}{\operatorname{argmin}}\bigg\{\frac{1}{2}\|x-w\|^{2} {\color{blue} +  t\| x \|_1} \bigg\}&#10;\end{align*}&#10;&#10;\end{document}" title="IguanaTex Bitmap Display">
            <a:extLst>
              <a:ext uri="{FF2B5EF4-FFF2-40B4-BE49-F238E27FC236}">
                <a16:creationId xmlns:a16="http://schemas.microsoft.com/office/drawing/2014/main" id="{4646F91D-616D-A9F8-BFF9-2EE7D8C27B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26" y="1151468"/>
            <a:ext cx="4800595" cy="609599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pagestyle{empty}&#10;\begin{document}&#10;&#10;\begin{align*}&#10;\partial\|x\|_{1}=\left\{\begin{array}{cc}&#10;{\{1\},} &amp; x&gt;0 \\&#10;{\{-1\},} &amp; x&lt;0 \\&#10;{[-1,1],} &amp; x=0&#10;\end{array}\right.&#10;\end{align*}&#10;&#10;\end{document}" title="IguanaTex Bitmap Display">
            <a:extLst>
              <a:ext uri="{FF2B5EF4-FFF2-40B4-BE49-F238E27FC236}">
                <a16:creationId xmlns:a16="http://schemas.microsoft.com/office/drawing/2014/main" id="{8F755025-32E2-1DA7-C4CD-484319FD80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60" y="2700727"/>
            <a:ext cx="2971799" cy="9144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pagestyle{empty}&#10;\begin{document}&#10;&#10;\begin{align*}&#10;\text { if } x&gt;0: \;\; &amp; x-w+t=0 \quad \rightarrow \quad x=w-t \quad \text{(require } w&gt;t \text{ ) } \\&#10;\text { if } x&lt;0: \;\; &amp; x-w-t=0 \quad \rightarrow \quad x=w+t \quad \text {(require } w&lt;-t \text { ) } \\&#10;\text { if } x=0: \;\; &amp; -w+t[-1,1] \ni 0 \quad \rightarrow \quad x=0 \;\; \text {(require }-t&lt;w&lt;t \text { ) }&#10;\end{align*}&#10;&#10;\end{document}" title="IguanaTex Bitmap Display">
            <a:extLst>
              <a:ext uri="{FF2B5EF4-FFF2-40B4-BE49-F238E27FC236}">
                <a16:creationId xmlns:a16="http://schemas.microsoft.com/office/drawing/2014/main" id="{99D7EEC1-BC8F-26B0-5F5A-5153A1A58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06" y="4046380"/>
            <a:ext cx="7264401" cy="10160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\operatorname{Prox}_{t\|\cdot\|_{1}}(w)=\left\{\begin{array}{cc}&#10;w-t, &amp; \text { if } w&gt;t \\&#10;w+t, &amp; \text { if } w&lt;-t \\&#10;0, &amp; \text { if }|w| \leq t&#10;\end{array}\right.&#10;\end{align*}&#10;&#10;\end{document}" title="IguanaTex Bitmap Display">
            <a:extLst>
              <a:ext uri="{FF2B5EF4-FFF2-40B4-BE49-F238E27FC236}">
                <a16:creationId xmlns:a16="http://schemas.microsoft.com/office/drawing/2014/main" id="{BE54C848-79A6-8F02-269E-D6E887B2F53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60" y="5469114"/>
            <a:ext cx="4089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B8619AB-0089-45BC-A984-9480D3C4A46F}"/>
                  </a:ext>
                </a:extLst>
              </p:cNvPr>
              <p:cNvSpPr txBox="1"/>
              <p:nvPr/>
            </p:nvSpPr>
            <p:spPr>
              <a:xfrm>
                <a:off x="8830733" y="5000703"/>
                <a:ext cx="2870131" cy="1094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prox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⋅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soft-thresholding operator.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soft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B8619AB-0089-45BC-A984-9480D3C4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733" y="5000703"/>
                <a:ext cx="2870131" cy="1094659"/>
              </a:xfrm>
              <a:prstGeom prst="rect">
                <a:avLst/>
              </a:prstGeom>
              <a:blipFill>
                <a:blip r:embed="rId12"/>
                <a:stretch>
                  <a:fillRect l="-1489" b="-7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26FAB146-4593-4BEE-8D44-2CC37E8A42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8176" y="2273067"/>
            <a:ext cx="2772688" cy="239238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23F232-195E-4144-A425-6741AEEF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Gradient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-regularization</a:t>
                </a:r>
                <a:endParaRPr lang="zh-CN" alt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C75C674-70A3-4942-B8AC-01028A4EC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86342"/>
              </a:xfrm>
              <a:blipFill>
                <a:blip r:embed="rId3"/>
                <a:stretch>
                  <a:fillRect l="-1797" t="-620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E05E0CE-AF7C-4B54-B7CE-33C43EA9E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01" y="1151468"/>
            <a:ext cx="8411336" cy="3090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A27CBD-7E6C-40A0-B5C6-FFB0C06BFF9D}"/>
                  </a:ext>
                </a:extLst>
              </p:cNvPr>
              <p:cNvSpPr txBox="1"/>
              <p:nvPr/>
            </p:nvSpPr>
            <p:spPr>
              <a:xfrm>
                <a:off x="952901" y="4360497"/>
                <a:ext cx="6102167" cy="1943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reaching the optimum up to some error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Subgradient method requires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(1/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ra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iterations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Proximal gradient requires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iterations (same rate as gradient descent for smooth (but not strongly) convex functions)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A27CBD-7E6C-40A0-B5C6-FFB0C06B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01" y="4360497"/>
                <a:ext cx="6102167" cy="1943609"/>
              </a:xfrm>
              <a:prstGeom prst="rect">
                <a:avLst/>
              </a:prstGeom>
              <a:blipFill>
                <a:blip r:embed="rId5"/>
                <a:stretch>
                  <a:fillRect l="-830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11AC5A5-EF7F-444C-A633-2FAC88824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020" y="3429000"/>
            <a:ext cx="3586656" cy="271808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E28429-8D4F-42A1-905B-B1A25A87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From ISTA to Learned ISTA (LISTA)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566416-71A2-4607-BD17-4046BF9E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75" y="1212266"/>
            <a:ext cx="7777191" cy="47498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28C62F7-1671-49CB-A9DA-B91B727F9407}"/>
              </a:ext>
            </a:extLst>
          </p:cNvPr>
          <p:cNvSpPr txBox="1"/>
          <p:nvPr/>
        </p:nvSpPr>
        <p:spPr>
          <a:xfrm>
            <a:off x="1349875" y="6190461"/>
            <a:ext cx="7557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en-US" sz="1400">
                <a:latin typeface="Arial" panose="020B0604020202020204" pitchFamily="34" charset="0"/>
                <a:cs typeface="Arial" panose="020B0604020202020204" pitchFamily="34" charset="0"/>
              </a:rPr>
              <a:t>earning Fast Approximations of Sparse Coding, Karol Gregor and Yann LeCun, ICML 2010.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2517D-131D-4924-88D8-284E4AE8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55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Accelerated Gradient Descent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3A534-21DD-4EF8-A1AA-B31A06A79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98" y="1195221"/>
            <a:ext cx="9519385" cy="1510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566809A5-2E2B-4F36-A51B-AA6FEA730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16620"/>
                <a:ext cx="9299028" cy="347629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gradient descent for smooth problems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heavy ball (momentum) method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Basis of the popular ADAM algorithm for training deep neural networks.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Worst convergence rate is still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(1/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yet best possible is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566809A5-2E2B-4F36-A51B-AA6FEA730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16620"/>
                <a:ext cx="9299028" cy="3476297"/>
              </a:xfrm>
              <a:blipFill>
                <a:blip r:embed="rId6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pagestyle{empty}&#10;\begin{document}&#10;&#10;\begin{align*}&#10;x^{k+1}=x^{k}-\alpha \nabla f\left(x^{k}\right)&#10;\end{align*}&#10;&#10;\end{document}" title="IguanaTex Bitmap Display">
            <a:extLst>
              <a:ext uri="{FF2B5EF4-FFF2-40B4-BE49-F238E27FC236}">
                <a16:creationId xmlns:a16="http://schemas.microsoft.com/office/drawing/2014/main" id="{FF7457EF-7434-7B34-85FE-058C6422CE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5" y="3484511"/>
            <a:ext cx="2463801" cy="3302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pagestyle{empty}&#10;\begin{document}&#10;&#10;\begin{align*}&#10;x^{k+1}=x^{k}-\alpha \nabla f\left(x^{k}\right)+\underbrace{\beta\left(x^{k}-x^{k-1}\right)}_{\text {momentum }}&#10;\end{align*}&#10;&#10;\end{document}" title="IguanaTex Bitmap Display">
            <a:extLst>
              <a:ext uri="{FF2B5EF4-FFF2-40B4-BE49-F238E27FC236}">
                <a16:creationId xmlns:a16="http://schemas.microsoft.com/office/drawing/2014/main" id="{FDD5DB99-8063-3A33-3B6F-C51B7F6A12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06" y="4471274"/>
            <a:ext cx="4368801" cy="660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3EF2CE-8F7A-4832-9CCA-E3AE11DD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Accelerated Gradient Descent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71CF8F-0509-4C64-BC26-0165A068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7" y="1224297"/>
            <a:ext cx="8182069" cy="50456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04A6C2-6240-4CE4-9E2F-EC1C8BB635FB}"/>
              </a:ext>
            </a:extLst>
          </p:cNvPr>
          <p:cNvSpPr txBox="1"/>
          <p:nvPr/>
        </p:nvSpPr>
        <p:spPr>
          <a:xfrm>
            <a:off x="9330464" y="4799067"/>
            <a:ext cx="1909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[Nesterov, 1983]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611C62-BCD0-4F48-8E24-00444C8C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3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Accelerated Proximal Gradient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B2F5CB-F30C-4B92-ACE6-D72F776BA15A}"/>
              </a:ext>
            </a:extLst>
          </p:cNvPr>
          <p:cNvGrpSpPr/>
          <p:nvPr/>
        </p:nvGrpSpPr>
        <p:grpSpPr>
          <a:xfrm>
            <a:off x="838200" y="1151468"/>
            <a:ext cx="7422628" cy="5245054"/>
            <a:chOff x="2391156" y="949456"/>
            <a:chExt cx="7422628" cy="52450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888A31E-8D9E-4F9A-8C08-CF668F25D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1156" y="949456"/>
              <a:ext cx="7422628" cy="524505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45F7EB7-EAAA-462D-8CC4-D8396015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0763" y="5957245"/>
              <a:ext cx="2330979" cy="203077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8BD3EE0-9E64-43DE-9A81-137ADEE4F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04" y="1869845"/>
            <a:ext cx="3131829" cy="31183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6408CD-D1CC-4068-8D43-E87F2E6FE2C5}"/>
              </a:ext>
            </a:extLst>
          </p:cNvPr>
          <p:cNvSpPr txBox="1"/>
          <p:nvPr/>
        </p:nvSpPr>
        <p:spPr>
          <a:xfrm>
            <a:off x="9114314" y="5055888"/>
            <a:ext cx="2552753" cy="10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Known as Fast ISTA (FISTA) when applied to BPDN/LASSO.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917DD5-06ED-47F6-93E8-333DBF6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2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Sparsity and wavelet "compression"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8"/>
            <a:ext cx="10515600" cy="512608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Basis for JPEG2000 image compression standard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E42D2A-7CE0-4879-820D-D41BF8AD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02" y="1632527"/>
            <a:ext cx="6696195" cy="359294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3777D7-8CD1-496E-8AB6-B415A79E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19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20B0E7-A637-41D4-B07E-7EDC2DDB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91" y="1151466"/>
            <a:ext cx="6915642" cy="51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Other Options and Comparisons 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E5CBA02-1622-4B9B-95C8-97BE5C50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7"/>
            <a:ext cx="4438158" cy="52493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</a:p>
          <a:p>
            <a:pPr>
              <a:lnSpc>
                <a:spcPct val="14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(Blocked) coordinate descent (used in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glmnet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for LASSO)</a:t>
            </a:r>
          </a:p>
          <a:p>
            <a:pPr marL="0" indent="0">
              <a:lnSpc>
                <a:spcPct val="14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0000"/>
              </a:lnSpc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Alternating Direction Methods of Multipliers (ADMM)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(will come back to this later.)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B056A-34FE-4B87-B27A-11F4E2EEB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851" y="1641358"/>
            <a:ext cx="2119990" cy="793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48422-F5C0-4263-AE53-2D1CD44C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17" y="3429000"/>
            <a:ext cx="1607454" cy="144141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897934-4918-4AC7-978E-EE31733B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39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Why do we need so many different algorithms?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8F13EAFD-9956-4663-81A6-929520B63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35826"/>
                <a:ext cx="10099766" cy="177150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2d fused lasso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 2d total variation denoising problem: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fits a piecewise smooth/constant function over an image, 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all pixels. 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8F13EAFD-9956-4663-81A6-929520B63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35826"/>
                <a:ext cx="10099766" cy="1771509"/>
              </a:xfrm>
              <a:blipFill>
                <a:blip r:embed="rId4"/>
                <a:stretch>
                  <a:fillRect l="-754" r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\documentclass{article}&#10;\usepackage{amsmath}&#10;\usepackage{amsfonts}&#10;\usepackage{xcolor}&#10;\pagestyle{empty}&#10;\begin{document}&#10;&#10;\begin{align*}&#10;\min _{x} \frac{1}{2} \sum_{i=1}^{n}\left(y_{i}-x_{i}\right)^{2}+\lambda \sum_{(i, j) \in E}\left|x_{i}-x_{j}\right|&#10;\end{align*}&#10;&#10;\end{document}" title="IguanaTex Bitmap Display">
            <a:extLst>
              <a:ext uri="{FF2B5EF4-FFF2-40B4-BE49-F238E27FC236}">
                <a16:creationId xmlns:a16="http://schemas.microsoft.com/office/drawing/2014/main" id="{192139F7-8A49-C129-D13E-5294DB090D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89" y="1572713"/>
            <a:ext cx="4267201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67829C-59B0-4D7F-8DDE-4F4C70C2E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93" y="2822326"/>
            <a:ext cx="2895352" cy="20587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68FDAA-9A29-456D-B75C-03800DEAD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237" y="2907335"/>
            <a:ext cx="1065571" cy="17336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E60A73-B2AE-4CC9-8638-6770B9225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2420" y="2886889"/>
            <a:ext cx="1062751" cy="17505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74D08DC-FC1D-461C-A32F-209F8F467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345" y="2898465"/>
            <a:ext cx="1071208" cy="173366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DF6F9B2-3E45-46C6-B59A-BA84D362A738}"/>
              </a:ext>
            </a:extLst>
          </p:cNvPr>
          <p:cNvSpPr txBox="1"/>
          <p:nvPr/>
        </p:nvSpPr>
        <p:spPr>
          <a:xfrm>
            <a:off x="5009873" y="4818852"/>
            <a:ext cx="18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Specialized ADMM, 20 iterations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C5FE03-AD40-4C2D-948F-6805E8A07A89}"/>
              </a:ext>
            </a:extLst>
          </p:cNvPr>
          <p:cNvSpPr txBox="1"/>
          <p:nvPr/>
        </p:nvSpPr>
        <p:spPr>
          <a:xfrm>
            <a:off x="7284852" y="4704613"/>
            <a:ext cx="15259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Proximal gradient descent, 1000 iterations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F9EE9A-89FD-4D38-8B10-26646BC59F0A}"/>
              </a:ext>
            </a:extLst>
          </p:cNvPr>
          <p:cNvSpPr txBox="1"/>
          <p:nvPr/>
        </p:nvSpPr>
        <p:spPr>
          <a:xfrm>
            <a:off x="9276123" y="4818852"/>
            <a:ext cx="1747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Coordinate descent, 10K cycles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7FFABDE-76D0-4A1A-B586-58364D9E0F5C}"/>
              </a:ext>
            </a:extLst>
          </p:cNvPr>
          <p:cNvSpPr txBox="1"/>
          <p:nvPr/>
        </p:nvSpPr>
        <p:spPr>
          <a:xfrm>
            <a:off x="838200" y="5605676"/>
            <a:ext cx="82576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 algorithms will perform better or worse in different situations (</a:t>
            </a: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free lunch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theorem).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033DC59-0257-417E-889B-13689C725832}"/>
              </a:ext>
            </a:extLst>
          </p:cNvPr>
          <p:cNvSpPr txBox="1"/>
          <p:nvPr/>
        </p:nvSpPr>
        <p:spPr>
          <a:xfrm>
            <a:off x="2054132" y="4958570"/>
            <a:ext cx="1273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R. Tibshirani</a:t>
            </a:r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021FF9-4520-4583-A430-8FA2F41B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0" grpId="0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Algorithms for Matrix Recovery 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D56AE2-9315-4213-B0E8-BB0BD292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8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Recall: Nuclear Norm Minimization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A5F0792-B27D-4B0C-951D-18504091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9359538" cy="41619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Recall that in matrix recovery/completion problems, we aim to find a “sparse” solution:</a:t>
            </a: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Relax the difficult rank minimization problem to the convex nuclear norm minimization problem:</a:t>
            </a:r>
          </a:p>
        </p:txBody>
      </p:sp>
      <p:pic>
        <p:nvPicPr>
          <p:cNvPr id="8" name="图片 7" descr="\documentclass{article}&#10;\usepackage{amsmath}&#10;\usepackage{amsfonts}&#10;\pagestyle{empty}&#10;\begin{document}&#10;&#10;\begin{align*}&#10;\min_{X \in \mathbb{R}^{m \times n}} \quad &amp; \| X \|_* = \sum_i \sigma_i(X) \\&#10;\text{s.t.} \quad &amp; Y = \mathcal{A}(X)&#10;\end{align*}&#10;&#10;\end{document}" title="IguanaTex Bitmap Display">
            <a:extLst>
              <a:ext uri="{FF2B5EF4-FFF2-40B4-BE49-F238E27FC236}">
                <a16:creationId xmlns:a16="http://schemas.microsoft.com/office/drawing/2014/main" id="{68269D7F-969F-4422-EA82-FB0447F8D8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01" y="5188589"/>
            <a:ext cx="3408677" cy="103378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pagestyle{empty}&#10;\begin{document}&#10;&#10;\begin{align*}&#10;\min_{X \in \mathbb{R}^{m \times n}} \quad &amp; \text{rank}(X) \\&#10;\text{s.t.} \quad &amp; Y = \mathcal{A}(X)&#10;\end{align*}&#10;&#10;\end{document}" title="IguanaTex Bitmap Display">
            <a:extLst>
              <a:ext uri="{FF2B5EF4-FFF2-40B4-BE49-F238E27FC236}">
                <a16:creationId xmlns:a16="http://schemas.microsoft.com/office/drawing/2014/main" id="{BC2B37E7-6134-0CC8-9F87-7B8E27FA2A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66" y="5290836"/>
            <a:ext cx="2486657" cy="86614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\Long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150F29D5-5B7B-EFCF-3EE5-C88EB22539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75" y="5615026"/>
            <a:ext cx="419099" cy="167640"/>
          </a:xfrm>
          <a:prstGeom prst="rect">
            <a:avLst/>
          </a:prstGeom>
        </p:spPr>
      </p:pic>
      <p:sp>
        <p:nvSpPr>
          <p:cNvPr id="21" name="object 5">
            <a:extLst>
              <a:ext uri="{FF2B5EF4-FFF2-40B4-BE49-F238E27FC236}">
                <a16:creationId xmlns:a16="http://schemas.microsoft.com/office/drawing/2014/main" id="{679189A1-788A-4890-BF07-59998748B40A}"/>
              </a:ext>
            </a:extLst>
          </p:cNvPr>
          <p:cNvSpPr/>
          <p:nvPr/>
        </p:nvSpPr>
        <p:spPr>
          <a:xfrm>
            <a:off x="3062075" y="2042312"/>
            <a:ext cx="4929741" cy="17110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EADA73-19C7-4815-9CB5-66CBC3EC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1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SDP Approach to Nuclear Norm Minimization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1836"/>
                <a:ext cx="10295468" cy="52345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nuclear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matrix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 semidefinite representation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Semidefinite programming (SDP) approach to matrix completion 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Suitable for problems of small/moderate sizes.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1836"/>
                <a:ext cx="10295468" cy="5234514"/>
              </a:xfrm>
              <a:blipFill>
                <a:blip r:embed="rId5"/>
                <a:stretch>
                  <a:fillRect l="-740" b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pagestyle{empty}&#10;\begin{document}&#10;&#10;\begin{align*}&#10;\|X\|_{*}= \min_{W_1, W_2} \;\; &amp; \frac{1}{2}\left(\operatorname{tr}\left(W_{1}\right)+\operatorname{tr}\left(W_{2}\right)\right) \\&#10;\text { s.t. } \;\; &amp; \left[\begin{array}{cc}&#10;W_{1} &amp; X \\&#10;X^{\top} &amp; W_{2}&#10;\end{array}\right] \succeq 0 .&#10;\end{align*}&#10;&#10;\end{document}" title="IguanaTex Bitmap Display">
            <a:extLst>
              <a:ext uri="{FF2B5EF4-FFF2-40B4-BE49-F238E27FC236}">
                <a16:creationId xmlns:a16="http://schemas.microsoft.com/office/drawing/2014/main" id="{257BEFC1-9914-2940-9D4E-3E4F2B7163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85" y="1699867"/>
            <a:ext cx="4386580" cy="1396999"/>
          </a:xfrm>
          <a:prstGeom prst="rect">
            <a:avLst/>
          </a:prstGeom>
        </p:spPr>
      </p:pic>
      <p:pic>
        <p:nvPicPr>
          <p:cNvPr id="8" name="图片 7" descr="\documentclass{article}&#10;\usepackage{amsmath}&#10;\pagestyle{empty}&#10;\begin{document}&#10;&#10;\begin{align*}&#10;\min_{W_1, W_2, X} \;\; &amp; \frac{1}{2}\left(\operatorname{tr}\left(W_{1}\right)+\operatorname{tr}\left(W_{2}\right)\right) \\&#10;\text { s.t. } \;\; &amp; \left[\begin{array}{cc}&#10;W_{1} &amp; X \\&#10;X^{\top} &amp; W_{2}&#10;\end{array}\right] \succeq 0, \\&#10;&amp; Y = \mathcal{A}(X)&#10;\end{align*}&#10;&#10;\end{document}" title="IguanaTex Bitmap Display">
            <a:extLst>
              <a:ext uri="{FF2B5EF4-FFF2-40B4-BE49-F238E27FC236}">
                <a16:creationId xmlns:a16="http://schemas.microsoft.com/office/drawing/2014/main" id="{7145FD91-2DE2-C5F5-9682-B650ABA455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36" y="3854519"/>
            <a:ext cx="3632203" cy="18161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C02F8C5-D6D9-4B0A-B070-0CF61B70AE04}"/>
              </a:ext>
            </a:extLst>
          </p:cNvPr>
          <p:cNvSpPr txBox="1"/>
          <p:nvPr/>
        </p:nvSpPr>
        <p:spPr>
          <a:xfrm>
            <a:off x="8716888" y="1908178"/>
            <a:ext cx="29290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[B. Recht, et al., "Guaranteed Minimum-Rank Solutions of Linear Matrix Equations via Nuclear Norm Minimization", 2007]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7E3FDC-C791-452F-B073-EE84DFD8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1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SDP Representation of Matrix Norms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7"/>
                <a:ext cx="10515599" cy="51053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SVD: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Spectral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 of dual norm: 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 given matrix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dual norm is defined as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Nuclear norm and spectral norms are dual to each other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7"/>
                <a:ext cx="10515599" cy="5105399"/>
              </a:xfrm>
              <a:blipFill>
                <a:blip r:embed="rId5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\documentclass{article}&#10;\usepackage{amsmath}&#10;\usepackage{amsfonts}&#10;\usepackage{xcolor}&#10;\pagestyle{empty}&#10;\begin{document}&#10;&#10;\begin{align*}&#10;\|X\|_{d}:=\sup \left\{\langle X, Z\rangle: Z \in \mathbb{R}^{m \times n},\|Z\| \leq 1\right\}&#10;\end{align*}&#10;&#10;\end{document}" title="IguanaTex Bitmap Display">
            <a:extLst>
              <a:ext uri="{FF2B5EF4-FFF2-40B4-BE49-F238E27FC236}">
                <a16:creationId xmlns:a16="http://schemas.microsoft.com/office/drawing/2014/main" id="{877FF9C3-7640-24F1-9D66-369B17C959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85" y="4298951"/>
            <a:ext cx="4775199" cy="3048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\|X\|_2 = \sigma_{\max}(X), \quad\|X\|_{*} = \sum_{i} \sigma_{i}(X)&#10;\end{align*}&#10;&#10;\end{document}" title="IguanaTex Bitmap Display">
            <a:extLst>
              <a:ext uri="{FF2B5EF4-FFF2-40B4-BE49-F238E27FC236}">
                <a16:creationId xmlns:a16="http://schemas.microsoft.com/office/drawing/2014/main" id="{34A758CF-2D9F-2A30-A34D-E98EA1C7A1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86" y="5317064"/>
            <a:ext cx="4216403" cy="558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BD4415-243D-4640-BB66-D9A1502C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7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SDP Representation of Matrix Norms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55761"/>
                <a:ext cx="10515599" cy="308877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is an eigenvalue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 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the Schur complement argument: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SDP representation of the nuclear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8A5F0792-B27D-4B0C-951D-185040915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55761"/>
                <a:ext cx="10515599" cy="3088772"/>
              </a:xfrm>
              <a:blipFill>
                <a:blip r:embed="rId9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|X\|_{*}:=\sup \left\{\langle X, Z\rangle: Z \in \mathbb{R}^{m \times n},\|Z\|_2 \leq 1\right\}&#10;\end{align*}&#10;&#10;\end{document}" title="IguanaTex Bitmap Display">
            <a:extLst>
              <a:ext uri="{FF2B5EF4-FFF2-40B4-BE49-F238E27FC236}">
                <a16:creationId xmlns:a16="http://schemas.microsoft.com/office/drawing/2014/main" id="{1608C5C6-5C08-0122-1892-82F7BC7D7B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09" y="1363509"/>
            <a:ext cx="4902199" cy="304800"/>
          </a:xfrm>
          <a:prstGeom prst="rect">
            <a:avLst/>
          </a:prstGeom>
        </p:spPr>
      </p:pic>
      <p:pic>
        <p:nvPicPr>
          <p:cNvPr id="11" name="图片 10" descr="\documentclass{article}&#10;\usepackage{amsmath}&#10;\usepackage{amsfonts}&#10;\usepackage{xcolor}&#10;\pagestyle{empty}&#10;\begin{document}&#10;&#10;\begin{align*}&#10; \| Z \|_2 = \sigma_{\max }(Z) \leq t \quad \Leftrightarrow \quad \left[\begin{array}{cc}&#10;t I &amp; Z \\&#10;Z^{\top} &amp; t I&#10;\end{array}\right]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52395245-9B50-C46E-2793-82DC3E70B6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1" y="3405161"/>
            <a:ext cx="4927601" cy="6096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xcolor}&#10;\pagestyle{empty}&#10;\begin{document}&#10;&#10;\begin{align*}&#10;\max_{Z} \;\; &amp; \langle X, Z\rangle \\&#10;\text{s.t.} \;\;&amp; \left[\begin{array}{cc}I_{m} &amp; Z \\ Z^{\top} &amp; I_{n}\end{array}\right] \succeq 0&#10;\end{align*}&#10;&#10;\end{document}" title="IguanaTex Bitmap Display">
            <a:extLst>
              <a:ext uri="{FF2B5EF4-FFF2-40B4-BE49-F238E27FC236}">
                <a16:creationId xmlns:a16="http://schemas.microsoft.com/office/drawing/2014/main" id="{4D050F4E-AA5C-27B2-E648-F93C9C8135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81" y="5019323"/>
            <a:ext cx="2489200" cy="10922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usepackage{mathtools}&#10;\pagestyle{empty}&#10;\begin{document}&#10;&#10;\begin{align*}&#10;\xRightarrow{\text{dual}}&#10;\end{align*}&#10;&#10;\end{document}" title="IguanaTex Bitmap Display">
            <a:extLst>
              <a:ext uri="{FF2B5EF4-FFF2-40B4-BE49-F238E27FC236}">
                <a16:creationId xmlns:a16="http://schemas.microsoft.com/office/drawing/2014/main" id="{3B6FCFCF-DAE2-7F3C-94E5-CA736673D36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60" y="5210014"/>
            <a:ext cx="670559" cy="335280"/>
          </a:xfrm>
          <a:prstGeom prst="rect">
            <a:avLst/>
          </a:prstGeom>
        </p:spPr>
      </p:pic>
      <p:pic>
        <p:nvPicPr>
          <p:cNvPr id="18" name="图片 17" descr="\documentclass{article}&#10;\usepackage{amsmath}&#10;\pagestyle{empty}&#10;\begin{document}&#10;&#10;\begin{align*}&#10;\min_{W_1, W_2} \;\; &amp; \frac{1}{2}\left(\operatorname{tr}\left(W_{1}\right)+\operatorname{tr}\left(W_{2}\right)\right) \\&#10;\text { s.t. } \;\; &amp; \left[\begin{array}{cc}&#10;W_{1} &amp; X \\&#10;X^{\top} &amp; W_{2}&#10;\end{array}\right] \succeq 0 .&#10;\end{align*}&#10;&#10;\end{document}" title="IguanaTex Bitmap Display">
            <a:extLst>
              <a:ext uri="{FF2B5EF4-FFF2-40B4-BE49-F238E27FC236}">
                <a16:creationId xmlns:a16="http://schemas.microsoft.com/office/drawing/2014/main" id="{81105E7D-661F-5E75-71A4-01B4CF535D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45" y="4834942"/>
            <a:ext cx="3048000" cy="127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F75BDA2-8700-46D4-96E3-1902CEFE7DC0}"/>
              </a:ext>
            </a:extLst>
          </p:cNvPr>
          <p:cNvSpPr txBox="1"/>
          <p:nvPr/>
        </p:nvSpPr>
        <p:spPr>
          <a:xfrm>
            <a:off x="8578234" y="5506295"/>
            <a:ext cx="2163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(Alert: require some efforts to show this.)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DB251E-6649-41AB-AFFB-46372484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8" name="图片 7" descr="\documentclass{article}&#10;\usepackage{amsmath}&#10;\usepackage{amsfonts}&#10;\usepackage{xcolor}&#10;\usepackage{setspace}&#10;\pagestyle{empty}&#10;\begin{document}&#10;&#10;\begin{align*}&#10;\sigma_{\max }(Z) \leq t \quad \Leftrightarrow \quad \lambda_{\max }\left(Z^{\top} Z\right) \leq t^2 \quad \Leftrightarrow \quad Z^{\top} Z \preceq t^2 I_n&#10;\end{align*}&#10;&#10;\end{document}" title="IguanaTex Bitmap Display">
            <a:extLst>
              <a:ext uri="{FF2B5EF4-FFF2-40B4-BE49-F238E27FC236}">
                <a16:creationId xmlns:a16="http://schemas.microsoft.com/office/drawing/2014/main" id="{306467C6-8BDF-0898-01C9-4156656C3B1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92" y="2518841"/>
            <a:ext cx="6375401" cy="3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7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Proximal Gradient to Nuclear Norm Regularization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8D9AD5B-A88D-4E5D-A9E0-6B367A35E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7"/>
            <a:ext cx="10515599" cy="510539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large problems, we usually resort to first order methods as before.</a:t>
            </a: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Consider the unconstrained nuclear-norm regularized problem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This is analogous to BPDN or LASSO: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Proximal gradient method for BPDN: </a:t>
            </a:r>
          </a:p>
        </p:txBody>
      </p:sp>
      <p:pic>
        <p:nvPicPr>
          <p:cNvPr id="5" name="图片 4" descr="\documentclass{article}&#10;\usepackage{amsmath}&#10;\usepackage{amsfonts}&#10;\pagestyle{empty}&#10;\begin{document}&#10;&#10;\begin{align*}&#10;\min_{X \in \mathbb{R}^{m \times n}} \quad &amp; \frac{1}{2} \| Y - \mathcal{A}(X) \|_F^2 + \mu \| X \|_*&#10;\end{align*}&#10;&#10;\end{document}" title="IguanaTex Bitmap Display">
            <a:extLst>
              <a:ext uri="{FF2B5EF4-FFF2-40B4-BE49-F238E27FC236}">
                <a16:creationId xmlns:a16="http://schemas.microsoft.com/office/drawing/2014/main" id="{D4AAB88D-5AB2-6967-AD6E-96B45D68A7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24" y="2224423"/>
            <a:ext cx="3886201" cy="5334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pagestyle{empty}&#10;\begin{document}&#10;&#10;\begin{align*}&#10;\min_{x \in \mathbb{R}^n} \;\; \underbrace{ \frac{1}{2} \|y-Ax\|_{2}^2 }_{\text{smooth } f(x)} \quad + \underbrace{ \lambda \|x\|_{1} }_{\text{nonsmooth } g(x)}&#10;\end{align*}&#10;&#10;\end{document}" title="IguanaTex Bitmap Display">
            <a:extLst>
              <a:ext uri="{FF2B5EF4-FFF2-40B4-BE49-F238E27FC236}">
                <a16:creationId xmlns:a16="http://schemas.microsoft.com/office/drawing/2014/main" id="{50EBB5B2-B895-EB74-BB7E-CAEED41B6A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76" y="3704168"/>
            <a:ext cx="3937001" cy="914399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\begin{align*}&#10;x^{k + \frac{1}{2}} &amp; = x^{k}-\alpha_{k} \nabla f\left(x^{k}\right) \\&#10;x^{k+1} &amp; =  \operatorname{prox}_{\alpha_k \lambda \| \cdot \|_1} \big( x^{k + \frac{1}{2}} \big)&#10;\end{align*}&#10;&#10;\end{document}" title="IguanaTex Bitmap Display">
            <a:extLst>
              <a:ext uri="{FF2B5EF4-FFF2-40B4-BE49-F238E27FC236}">
                <a16:creationId xmlns:a16="http://schemas.microsoft.com/office/drawing/2014/main" id="{C61B2603-81D6-44DE-D45A-BA88151DA7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77" y="5307407"/>
            <a:ext cx="2946396" cy="812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E3D838-C55B-494A-B0B7-973C27C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Proximal Gradient to Nuclear Norm Regularization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8D9AD5B-A88D-4E5D-A9E0-6B367A35E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7"/>
            <a:ext cx="10515599" cy="510539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Similar formalism applied to the matrix recovery problem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corresponding proximal gradient method: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where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Let                                 , then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 with the soft-thresholding operator:  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\documentclass{article}&#10;\usepackage{amsmath}&#10;\usepackage{amsfonts}&#10;\pagestyle{empty}&#10;\begin{document}&#10;&#10;\begin{align*}&#10;\min_{X} \;\; \underbrace{ \frac{1}{2} \| Y - \mathcal{A}(X) \|_F^2 }_{\text{smooth } f(X)} \quad + \underbrace{ \mu  \|X\|_{*} }_{\text{nonsmooth } g(X)}&#10;\end{align*}&#10;&#10;\end{document}" title="IguanaTex Bitmap Display">
            <a:extLst>
              <a:ext uri="{FF2B5EF4-FFF2-40B4-BE49-F238E27FC236}">
                <a16:creationId xmlns:a16="http://schemas.microsoft.com/office/drawing/2014/main" id="{5236139D-706B-9B21-8847-201F962D05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76" y="1663702"/>
            <a:ext cx="4343401" cy="914399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X^{k + \frac{1}{2}} &amp; = X^{k}-\alpha_{k} \nabla f\left(X^{k}\right) \\&#10;X^{k+1} &amp; =  \operatorname{prox}_{\alpha_k \mu \| \cdot \|_*} \big( X^{k + \frac{1}{2}} \big)&#10;\end{align*}&#10;&#10;\end{document}" title="IguanaTex Bitmap Display">
            <a:extLst>
              <a:ext uri="{FF2B5EF4-FFF2-40B4-BE49-F238E27FC236}">
                <a16:creationId xmlns:a16="http://schemas.microsoft.com/office/drawing/2014/main" id="{A8B95027-1EDC-1DAC-0137-9ADDCFE30E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76" y="3205998"/>
            <a:ext cx="3124195" cy="8128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\operatorname{prox}_{t \| \cdot \|_*} ( W ) = \min_{X} \bigg\{ \frac{1}{2}\| X - W \|_F^2  + t\|X \|_* \bigg\}&#10;\end{align*}&#10;&#10;\end{document}" title="IguanaTex Bitmap Display">
            <a:extLst>
              <a:ext uri="{FF2B5EF4-FFF2-40B4-BE49-F238E27FC236}">
                <a16:creationId xmlns:a16="http://schemas.microsoft.com/office/drawing/2014/main" id="{3FE168CC-6F67-4B19-A367-6B5FF77479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2" y="4193607"/>
            <a:ext cx="5003796" cy="609600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usepackage{xcolor}&#10;\pagestyle{empty}&#10;\begin{document}&#10;&#10;\begin{align*}&#10;\operatorname{prox}_{t \| \cdot \|_*} ( W ) = U \; \text{Diag}( \text{soft}_t(\sigma) ) \; V^\top&#10;\end{align*}&#10;&#10;\end{document}" title="IguanaTex Bitmap Display">
            <a:extLst>
              <a:ext uri="{FF2B5EF4-FFF2-40B4-BE49-F238E27FC236}">
                <a16:creationId xmlns:a16="http://schemas.microsoft.com/office/drawing/2014/main" id="{B8837A5A-46E0-4372-12CE-27BC703F99A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67" y="5047851"/>
            <a:ext cx="4013196" cy="330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CAF055F-96C0-4A5A-8BB6-C2FED83B90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8738" y="4430699"/>
            <a:ext cx="2248333" cy="1862116"/>
          </a:xfrm>
          <a:prstGeom prst="rect">
            <a:avLst/>
          </a:prstGeom>
        </p:spPr>
      </p:pic>
      <p:pic>
        <p:nvPicPr>
          <p:cNvPr id="21" name="图片 20" descr="\documentclass{article}&#10;\usepackage{amsmath}&#10;\usepackage{amsfonts}&#10;\usepackage{xcolor}&#10;\pagestyle{empty}&#10;\begin{document}&#10;&#10;\begin{align*}&#10;\text{soft}_t(\sigma_i) = \begin{cases}\sigma_i - t, &amp; \text { if } \sigma_i - t&gt;0 \\ 0, &amp; \text { otherwise }\end{cases}&#10;\end{align*}&#10;&#10;\end{document}" title="IguanaTex Bitmap Display">
            <a:extLst>
              <a:ext uri="{FF2B5EF4-FFF2-40B4-BE49-F238E27FC236}">
                <a16:creationId xmlns:a16="http://schemas.microsoft.com/office/drawing/2014/main" id="{F51F6116-041B-7DDB-874C-FEB5190D3F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86" y="5571896"/>
            <a:ext cx="3810000" cy="7620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xcolor}&#10;\pagestyle{empty}&#10;\begin{document}&#10;&#10;\begin{align*}&#10;W  = U \; \text{Diag}( \sigma ) \; V^\top&#10;\end{align*}&#10;&#10;\end{document}" title="IguanaTex Bitmap Display">
            <a:extLst>
              <a:ext uri="{FF2B5EF4-FFF2-40B4-BE49-F238E27FC236}">
                <a16:creationId xmlns:a16="http://schemas.microsoft.com/office/drawing/2014/main" id="{E769D9E6-C774-4501-46D0-E34246A1F41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95" y="5069186"/>
            <a:ext cx="2158997" cy="3048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D17742-3BA4-489F-926E-4B047064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9C464B3-8AD3-4B0B-9CF5-A5248CE8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72" y="4922954"/>
            <a:ext cx="2525487" cy="15671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Non-convex Approach to Matrix Recovery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AE428B-69CD-4A49-B935-2DF7D0F94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51468"/>
                <a:ext cx="10515600" cy="41694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convex approaches discussed above may still be too costly for large-scale problems.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recent approaches directly minimize under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parameterization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non-convex problem.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Solutions have a rotational symmetry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Γ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Interestingly, under some conditions, local minimizers are globally optimal.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5AE428B-69CD-4A49-B935-2DF7D0F94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51468"/>
                <a:ext cx="10515600" cy="4169470"/>
              </a:xfrm>
              <a:blipFill>
                <a:blip r:embed="rId5"/>
                <a:stretch>
                  <a:fillRect l="-464" t="-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5">
            <a:extLst>
              <a:ext uri="{FF2B5EF4-FFF2-40B4-BE49-F238E27FC236}">
                <a16:creationId xmlns:a16="http://schemas.microsoft.com/office/drawing/2014/main" id="{6EAE669D-4B02-4D63-83B0-3B7E3A4320DD}"/>
              </a:ext>
            </a:extLst>
          </p:cNvPr>
          <p:cNvSpPr/>
          <p:nvPr/>
        </p:nvSpPr>
        <p:spPr>
          <a:xfrm>
            <a:off x="7055506" y="2109568"/>
            <a:ext cx="3062765" cy="10630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804" dirty="0"/>
          </a:p>
        </p:txBody>
      </p:sp>
      <p:pic>
        <p:nvPicPr>
          <p:cNvPr id="7" name="图片 6" descr="\documentclass{article}&#10;\usepackage{amsmath}&#10;\usepackage{amsfonts}&#10;\usepackage{xcolor}&#10;\pagestyle{empty}&#10;\begin{document}&#10;&#10;\begin{align*}&#10;\min_{U, V} \frac{1}{2}\left\|X-U V^{\top}\right\|_{F}^{2}+\lambda\|U\|_{F}^{2}+\lambda\|V\|_{F}^{2}&#10;\end{align*}&#10;&#10;\end{document}" title="IguanaTex Bitmap Display">
            <a:extLst>
              <a:ext uri="{FF2B5EF4-FFF2-40B4-BE49-F238E27FC236}">
                <a16:creationId xmlns:a16="http://schemas.microsoft.com/office/drawing/2014/main" id="{DF4ED271-179F-31DD-2DA0-8E4C426E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2372149"/>
            <a:ext cx="4394199" cy="5334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3F0504-34F8-4C53-A68C-1F617316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Sparsity of Gradient 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636" y="3723278"/>
            <a:ext cx="5225145" cy="25341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 signal is smooth in most (local) regions.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Can change abruptly across edges.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Motivation of the use of total variation regularization.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F245F3-21E8-4D8F-BAB9-175B2039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8" y="1434359"/>
            <a:ext cx="5035252" cy="19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边缘检测图示">
            <a:extLst>
              <a:ext uri="{FF2B5EF4-FFF2-40B4-BE49-F238E27FC236}">
                <a16:creationId xmlns:a16="http://schemas.microsoft.com/office/drawing/2014/main" id="{ABE074EC-5F58-4E58-BD28-630CA65E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41" y="3819014"/>
            <a:ext cx="4294305" cy="211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214C29-F970-40BF-AB83-45943195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1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Both Low-rank and Sparsity?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9784F2-0EB9-4C8F-B3D0-F41589CD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57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PCA – Matrix Decomposition Perspective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787"/>
                <a:ext cx="10515600" cy="42673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an observed data matrix. Classical PCA looks for a matrix decomposition: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of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low-rank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(e.g. at most rank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),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error matrix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 small Frobenius norm, which is usually the case for Gaussian noise.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SVD provides a solution: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787"/>
                <a:ext cx="10515600" cy="4267396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pagestyle{empty}&#10;\begin{document}&#10;&#10;&#10;$L=\sum_{i \leq k} \sigma_{i} u_{i} v_{i}^{T}$&#10;&#10;&#10;\end{document}" title="IguanaTex Bitmap Display">
            <a:extLst>
              <a:ext uri="{FF2B5EF4-FFF2-40B4-BE49-F238E27FC236}">
                <a16:creationId xmlns:a16="http://schemas.microsoft.com/office/drawing/2014/main" id="{E3FC4DA9-2045-4D7A-BEC9-F212285C0D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8" y="5174039"/>
            <a:ext cx="2083505" cy="3536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0D73F3-A195-4FD5-8F20-5BF3D5D6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9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PCA  is sensitive to outliers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6"/>
            <a:ext cx="10515600" cy="512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However, if some outliers exists, i.e. there are a small amount of sample points which are largely deviated from the main population of samples. </a:t>
            </a: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 classical PCA is well-known very sensitive to such outliers.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DE2101-686B-4B60-9A75-64135C2C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10" y="2888559"/>
            <a:ext cx="5357579" cy="276966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2D4CD-F33B-4843-BD6F-E76A43F9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42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Combining Low-rank and Sparsity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787"/>
                <a:ext cx="7391400" cy="47292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that the outliers are sparse!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decomposition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now require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of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low-rank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(e.g. at most rank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sparse</a:t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(many zero elements)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787"/>
                <a:ext cx="7391400" cy="4729214"/>
              </a:xfrm>
              <a:blipFill>
                <a:blip r:embed="rId2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B4FF88D-3CBF-4C31-9DB9-5928AAFC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673" y="1845447"/>
            <a:ext cx="4551190" cy="23527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C8C2FB-39AA-448F-899E-3A388D2EEF5B}"/>
              </a:ext>
            </a:extLst>
          </p:cNvPr>
          <p:cNvSpPr txBox="1"/>
          <p:nvPr/>
        </p:nvSpPr>
        <p:spPr>
          <a:xfrm>
            <a:off x="8471676" y="5288312"/>
            <a:ext cx="2334892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Robust PCA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8BC041A-6A8A-434A-B8F6-2B5BF944A500}"/>
              </a:ext>
            </a:extLst>
          </p:cNvPr>
          <p:cNvSpPr/>
          <p:nvPr/>
        </p:nvSpPr>
        <p:spPr>
          <a:xfrm>
            <a:off x="7337730" y="5391705"/>
            <a:ext cx="776897" cy="3578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B4F54-BDA2-42BC-92F6-E3A318B1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Applications - Moving objection detection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6"/>
            <a:ext cx="10515600" cy="51260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49D2FE-93BF-4537-9F2B-00A531BE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88" y="1838981"/>
            <a:ext cx="8793761" cy="335178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BB3FD7-85B7-458B-B4B4-BF0814BC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553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Applications - Moving objection detection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0515600" cy="5944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Ideas: 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91113D-9609-43BF-82D7-D2443D44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53" y="1961227"/>
            <a:ext cx="6958393" cy="1992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197661-3F97-4D9B-8030-DBFB4319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7084"/>
            <a:ext cx="6368167" cy="16450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CC2F4-BF90-4BFE-B0A7-C3AED3C7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6BAFD5-FC6F-47EB-A718-214784E4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06" y="4552628"/>
            <a:ext cx="3566987" cy="9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Robust PCA Formulation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787"/>
                <a:ext cx="10049933" cy="39903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In Robust PCA, the purpose is to solve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=#{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≠0}</m:t>
                    </m:r>
                  </m:oMath>
                </a14:m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 both the objective function and the constraint are non-convex, whence it is difficult to solve in general.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As before, we would like to apply convex relaxation to make it more tractable.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787"/>
                <a:ext cx="10049933" cy="3990304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pagestyle{empty}&#10;\begin{document}&#10;&#10;&#10;\begin{align*}&#10;\min \;\; &amp; \|Y-L\|_{0} \\&#10;\text{ s.t. } \;\; &amp; \text{rank}(L) \leq k&#10;\end{align*}&#10;&#10;\end{document}" title="IguanaTex Bitmap Display">
            <a:extLst>
              <a:ext uri="{FF2B5EF4-FFF2-40B4-BE49-F238E27FC236}">
                <a16:creationId xmlns:a16="http://schemas.microsoft.com/office/drawing/2014/main" id="{A7EBD0E9-E16A-4891-800C-097AEF59B8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59" y="2001597"/>
            <a:ext cx="2123439" cy="698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6EC31-8BC9-46CC-AA81-C9F1E641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0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Convex Relaxation of Robust PCA 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6786"/>
                <a:ext cx="9846924" cy="35822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simplest convex relaxations: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Convex formalism of Robust PCA: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(Optional)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Remind that the nuclear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a semi-definite representation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6786"/>
                <a:ext cx="9846924" cy="3582251"/>
              </a:xfrm>
              <a:blipFill>
                <a:blip r:embed="rId5"/>
                <a:stretch>
                  <a:fillRect l="-644" b="-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pagestyle{empty}&#10;\begin{document}&#10;&#10;\begin{align*}&#10;\|S\|_{0} &amp; :=\#\left\{S_{i j} \neq 0\right\} \Rightarrow\|S\|_{1} \\&#10;\text{rank}(L) &amp; := \#\left\{\sigma_{i}(L) \neq 0\right\} \Rightarrow\|L\|_{*}=\sum_{i} \sigma_{i}(L)&#10;\end{align*}&#10;&#10;\end{document}" title="IguanaTex Bitmap Display">
            <a:extLst>
              <a:ext uri="{FF2B5EF4-FFF2-40B4-BE49-F238E27FC236}">
                <a16:creationId xmlns:a16="http://schemas.microsoft.com/office/drawing/2014/main" id="{9D642538-7C06-5B22-FF12-BA54622D1E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35" y="1950645"/>
            <a:ext cx="5105398" cy="965199"/>
          </a:xfrm>
          <a:prstGeom prst="rect">
            <a:avLst/>
          </a:prstGeom>
        </p:spPr>
      </p:pic>
      <p:pic>
        <p:nvPicPr>
          <p:cNvPr id="10" name="图片 9" descr="\documentclass{article}&#10;\usepackage{amsmath}&#10;\pagestyle{empty}&#10;\begin{document}&#10;&#10;\begin{align*}&#10;\|L\|_{*} = &amp; \min \;\; \frac{1}{2}\left(\operatorname{tr}\left(W_{1}\right)+\operatorname{tr}\left(W_{2}\right)\right) \\&#10;&amp; \text { s.t. } \;\; \left[\begin{array}{cc}&#10;W_{1} &amp; L \\&#10;L^{\top} &amp; W_{2}&#10;\end{array}\right] \succeq 0 .&#10;\end{align*}&#10;&#10;\end{document}" title="IguanaTex Bitmap Display">
            <a:extLst>
              <a:ext uri="{FF2B5EF4-FFF2-40B4-BE49-F238E27FC236}">
                <a16:creationId xmlns:a16="http://schemas.microsoft.com/office/drawing/2014/main" id="{2277F9D8-F59F-3597-9A38-4A71FE0746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8" y="4949037"/>
            <a:ext cx="3708399" cy="12192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\min_{L, S} \;\; &amp; \| L \|_{*}+\lambda\|S\|_{1} \\&#10;\text { s.t. } \;\; &amp; Y=L+S&#10;\end{align*}&#10;&#10;\end{document}" title="IguanaTex Bitmap Display">
            <a:extLst>
              <a:ext uri="{FF2B5EF4-FFF2-40B4-BE49-F238E27FC236}">
                <a16:creationId xmlns:a16="http://schemas.microsoft.com/office/drawing/2014/main" id="{920BA263-4BE6-B795-CC2B-9C1AC8DCF5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0" y="3428998"/>
            <a:ext cx="2108198" cy="762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EE5F9-8001-4E4D-AC07-1A3FF494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Robust PCA via SDP </a:t>
            </a:r>
            <a:r>
              <a:rPr lang="en-US" altLang="zh-CN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sz="360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6"/>
            <a:ext cx="9786257" cy="5126087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The relaxed Robust PCA problem can be solved by the following semidefinite programming (SDP)</a:t>
            </a:r>
          </a:p>
          <a:p>
            <a:pPr>
              <a:lnSpc>
                <a:spcPct val="125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Again, this is suitable for problems of small/moderate sizes.</a:t>
            </a:r>
          </a:p>
          <a:p>
            <a:pPr>
              <a:lnSpc>
                <a:spcPct val="125000"/>
              </a:lnSpc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For problem of large sizes, we would resort to more specialized methods.</a:t>
            </a:r>
          </a:p>
          <a:p>
            <a:pPr>
              <a:lnSpc>
                <a:spcPct val="125000"/>
              </a:lnSpc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\documentclass{article}&#10;\usepackage{amsmath}&#10;\pagestyle{empty}&#10;\begin{document}&#10;&#10;\begin{align*}&#10;\min \;\; &amp; \frac{1}{2}\left(\mathrm{tr}\left(W_{1}\right)+\mathrm{tr}\left(W_{2}\right)\right)+\lambda\|S\|_{1} \\&#10;\text{ s.t. } \;\; &amp; L + S = Y \\&#10;&amp; {\left[\begin{array}{cc}&#10;W_{1} &amp; L \\&#10;L^{\top} &amp; W_{2}&#10;\end{array}\right] \succeq 0}&#10;\end{align*}&#10;&#10;\end{document}" title="IguanaTex Bitmap Display">
            <a:extLst>
              <a:ext uri="{FF2B5EF4-FFF2-40B4-BE49-F238E27FC236}">
                <a16:creationId xmlns:a16="http://schemas.microsoft.com/office/drawing/2014/main" id="{860FBEFA-0B06-D65B-0059-03DEC75865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89" y="2391579"/>
            <a:ext cx="4246884" cy="17881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4277FD-848F-4C26-9077-5209780D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1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Alternating Direction Methods of Multipliers (ADMM)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4B23-417F-47F1-8818-6414957B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469"/>
            <a:ext cx="10624127" cy="4658204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convex formalism of Robust PCA: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 admits a two-block structure with equality constrains</a:t>
            </a: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Such problems can be effectively tackled by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ADMM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 extension of the augmented Lagrangian method,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useful for breaking down one big problem to many small subproblems to solve,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 generic and powerful method for solving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problems in statistical learning.</a:t>
            </a:r>
          </a:p>
        </p:txBody>
      </p:sp>
      <p:pic>
        <p:nvPicPr>
          <p:cNvPr id="10" name="图片 9" descr="\documentclass{article}&#10;\usepackage{amsmath}&#10;\usepackage{amsfonts}&#10;\usepackage{xcolor}&#10;\pagestyle{empty}&#10;\begin{document}&#10;&#10;\begin{align*}&#10;\min_{L, S} \;\; &amp; \| L \|_{*}+\lambda\|S\|_{1} \\&#10;\text { s.t. } \;\; &amp; L+S = Y&#10;\end{align*}&#10;&#10;\end{document}" title="IguanaTex Bitmap Display">
            <a:extLst>
              <a:ext uri="{FF2B5EF4-FFF2-40B4-BE49-F238E27FC236}">
                <a16:creationId xmlns:a16="http://schemas.microsoft.com/office/drawing/2014/main" id="{6B3CB9FE-B166-B279-B6C3-931D6A70D4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83" y="1668923"/>
            <a:ext cx="2108197" cy="7620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 title="IguanaTex Bitmap Display">
            <a:extLst>
              <a:ext uri="{FF2B5EF4-FFF2-40B4-BE49-F238E27FC236}">
                <a16:creationId xmlns:a16="http://schemas.microsoft.com/office/drawing/2014/main" id="{70692FF9-DA6F-2C40-30D6-3C66943680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83" y="3203457"/>
            <a:ext cx="2006600" cy="736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6F3F6-8125-4F8B-BA97-5DA05C6B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9F750-4184-4620-B8B7-B60503B75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406" y="1546037"/>
            <a:ext cx="3566987" cy="99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Conventional signal acquisition and compression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63004F-F23C-4011-A379-786DCF0A5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7001" y="1303288"/>
            <a:ext cx="6437997" cy="3133246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D7D7A19-0239-407F-AB03-0032CD92B72B}"/>
              </a:ext>
            </a:extLst>
          </p:cNvPr>
          <p:cNvSpPr txBox="1">
            <a:spLocks/>
          </p:cNvSpPr>
          <p:nvPr/>
        </p:nvSpPr>
        <p:spPr>
          <a:xfrm>
            <a:off x="715110" y="4617988"/>
            <a:ext cx="10515600" cy="1448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lot of resources are spent at sampling and compress.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Undesirable for many applications, such as medical imaging (x-ray CT, MRI, …)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Is it possible to acquire a compressed version of the signal at the sampling stage?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0490E3-E6A9-4B9F-9F6A-6F1DAC03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0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Why ADMM is generic?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9767961-A44B-4840-8A1E-8171D814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183"/>
            <a:ext cx="9432636" cy="3476754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It seems this form is restricted rather than generic? Let’s look at some examples: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Unconstrained optimization: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Variables with linear transformation: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Global consensus optimization:</a:t>
            </a:r>
          </a:p>
        </p:txBody>
      </p:sp>
      <p:pic>
        <p:nvPicPr>
          <p:cNvPr id="5" name="图片 4" descr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 title="IguanaTex Bitmap Display">
            <a:extLst>
              <a:ext uri="{FF2B5EF4-FFF2-40B4-BE49-F238E27FC236}">
                <a16:creationId xmlns:a16="http://schemas.microsoft.com/office/drawing/2014/main" id="{31A77788-E00D-8760-80EF-20987F14CF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6" y="1265063"/>
            <a:ext cx="2006600" cy="736600"/>
          </a:xfrm>
          <a:prstGeom prst="rect">
            <a:avLst/>
          </a:prstGeom>
        </p:spPr>
      </p:pic>
      <p:pic>
        <p:nvPicPr>
          <p:cNvPr id="8" name="图片 7" descr="\documentclass{article}&#10;\usepackage{amsmath}&#10;\usepackage{amsfonts}&#10;\usepackage{xcolor}&#10;\pagestyle{empty}&#10;\begin{document}&#10;&#10;\begin{align*}&#10;\min_x \;\; f(x) + g(x) \quad \Longleft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89FEE7F1-9209-4C4C-9E04-97B0F4D93E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73" y="3249589"/>
            <a:ext cx="2641599" cy="3556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\min_{x,z} \;\; &amp; f(x) + g(z) \\&#10;\text{s.t.} \;\; &amp; x - z = 0&#10;\end{align*}&#10;&#10;\end{document}" title="IguanaTex Bitmap Display">
            <a:extLst>
              <a:ext uri="{FF2B5EF4-FFF2-40B4-BE49-F238E27FC236}">
                <a16:creationId xmlns:a16="http://schemas.microsoft.com/office/drawing/2014/main" id="{84B1F30F-21C4-72F3-5F46-97E3641903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94" y="2975547"/>
            <a:ext cx="1803399" cy="736600"/>
          </a:xfrm>
          <a:prstGeom prst="rect">
            <a:avLst/>
          </a:prstGeom>
        </p:spPr>
      </p:pic>
      <p:pic>
        <p:nvPicPr>
          <p:cNvPr id="15" name="图片 14" descr="\documentclass{article}&#10;\usepackage{amsmath}&#10;\usepackage{amsfonts}&#10;\usepackage{xcolor}&#10;\pagestyle{empty}&#10;\begin{document}&#10;&#10;\begin{align*}&#10;\min_x \;\; f(x) + g(Ax) \quad \Longleft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8A3500C4-A1D3-7974-ACE1-6893A540C6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74" y="4470096"/>
            <a:ext cx="2844798" cy="355600"/>
          </a:xfrm>
          <a:prstGeom prst="rect">
            <a:avLst/>
          </a:prstGeom>
        </p:spPr>
      </p:pic>
      <p:pic>
        <p:nvPicPr>
          <p:cNvPr id="17" name="图片 16" descr="\documentclass{article}&#10;\usepackage{amsmath}&#10;\usepackage{amsfonts}&#10;\usepackage{xcolor}&#10;\pagestyle{empty}&#10;\begin{document}&#10;&#10;\begin{align*}&#10;\min_{x,z} \;\; &amp; f(x) + g(z) \\&#10;\text{s.t.} \;\; &amp; Ax - z = 0&#10;\end{align*}&#10;&#10;\end{document}" title="IguanaTex Bitmap Display">
            <a:extLst>
              <a:ext uri="{FF2B5EF4-FFF2-40B4-BE49-F238E27FC236}">
                <a16:creationId xmlns:a16="http://schemas.microsoft.com/office/drawing/2014/main" id="{9AECF1E7-CBAA-E5FA-D864-FBE8CC3708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08598"/>
            <a:ext cx="1803399" cy="736600"/>
          </a:xfrm>
          <a:prstGeom prst="rect">
            <a:avLst/>
          </a:prstGeom>
        </p:spPr>
      </p:pic>
      <p:pic>
        <p:nvPicPr>
          <p:cNvPr id="19" name="图片 18" descr="\documentclass{article}&#10;\usepackage{amsmath}&#10;\usepackage{amsfonts}&#10;\usepackage{xcolor}&#10;\pagestyle{empty}&#10;\begin{document}&#10;&#10;\begin{align*}&#10;\min_x \;\; \sum_i f_i(x) \quad \Longleftrightarrow&#10;\end{align*}&#10;&#10;\end{document}" title="IguanaTex Bitmap Display">
            <a:extLst>
              <a:ext uri="{FF2B5EF4-FFF2-40B4-BE49-F238E27FC236}">
                <a16:creationId xmlns:a16="http://schemas.microsoft.com/office/drawing/2014/main" id="{7C4ABB32-17CE-E171-F23A-F7F33B4741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74" y="5629841"/>
            <a:ext cx="2336798" cy="558800"/>
          </a:xfrm>
          <a:prstGeom prst="rect">
            <a:avLst/>
          </a:prstGeom>
        </p:spPr>
      </p:pic>
      <p:pic>
        <p:nvPicPr>
          <p:cNvPr id="22" name="图片 21" descr="\documentclass{article}&#10;\usepackage{amsmath}&#10;\usepackage{amsfonts}&#10;\usepackage{xcolor}&#10;\pagestyle{empty}&#10;\begin{document}&#10;&#10;\begin{align*}&#10;\min_{x,z} \;\; &amp; \textstyle  \sum_i f_i(x_i) \\&#10;\text{s.t.} \;\; &amp; x_i - z = 0&#10;\end{align*}&#10;&#10;\end{document}" title="IguanaTex Bitmap Display">
            <a:extLst>
              <a:ext uri="{FF2B5EF4-FFF2-40B4-BE49-F238E27FC236}">
                <a16:creationId xmlns:a16="http://schemas.microsoft.com/office/drawing/2014/main" id="{B6586829-8F17-AE24-BD71-0C933F28ADD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52" y="5409247"/>
            <a:ext cx="1676399" cy="76200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E9BA4A-3A18-44F5-A3D6-D23DC6F5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otal Internal Reflection : Musings on Machine Learning, Technology, and Art">
            <a:extLst>
              <a:ext uri="{FF2B5EF4-FFF2-40B4-BE49-F238E27FC236}">
                <a16:creationId xmlns:a16="http://schemas.microsoft.com/office/drawing/2014/main" id="{38463604-47F6-478E-A1ED-130D1915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89" y="2773911"/>
            <a:ext cx="2539534" cy="219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– Idea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6183"/>
                <a:ext cx="8937171" cy="35966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would like to find the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saddle point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Lagrangian: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achieve this, perform 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dual ascent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by iterating: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minimization over the primal variables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 ascent over the dual variables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facilitate convergence, we introduce the 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augmented Lagrangian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6183"/>
                <a:ext cx="8937171" cy="3596640"/>
              </a:xfrm>
              <a:blipFill>
                <a:blip r:embed="rId7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 title="IguanaTex Bitmap Display">
            <a:extLst>
              <a:ext uri="{FF2B5EF4-FFF2-40B4-BE49-F238E27FC236}">
                <a16:creationId xmlns:a16="http://schemas.microsoft.com/office/drawing/2014/main" id="{0EAA583A-6873-A1B4-6FFA-00B44EBE09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6" y="1265063"/>
            <a:ext cx="2006600" cy="7366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\mathcal{L}(x, z, \lambda)=f(x)+g(z)+\lambda^{\top}(A x+B z-c)&#10;\end{align*}&#10;&#10;\end{document}" title="IguanaTex Bitmap Display">
            <a:extLst>
              <a:ext uri="{FF2B5EF4-FFF2-40B4-BE49-F238E27FC236}">
                <a16:creationId xmlns:a16="http://schemas.microsoft.com/office/drawing/2014/main" id="{594A47CC-DEBE-68E1-CB95-B8E6F0D52A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75" y="2696193"/>
            <a:ext cx="4800599" cy="3048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\mathcal{L}_{\rho}(x, z, \lambda)=f(x)+g(z)+\lambda^{\top}(A x+B z-c)+\frac{\rho}{2}\|A x+B z-c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33F42728-64A6-DC81-8EA3-BC84533DCA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79" y="5578467"/>
            <a:ext cx="7188200" cy="457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FCBC7-E10E-4B70-8DCE-D7D41850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5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– Algorithm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Lagrangian: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Augmented Lagrangian: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(Basic) ADMM algorithm: repeats the following steps,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=1,2,3,…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(b)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(c)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a dual ascent step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  <a:blipFill>
                <a:blip r:embed="rId10"/>
                <a:stretch>
                  <a:fillRect l="-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min_{x, z} \;\; f(x)+g(z) \quad \text{ s.t. } \;\; &amp; Ax + Bz = c&#10;\end{align*}&#10;&#10;\end{document}" title="IguanaTex Bitmap Display">
            <a:extLst>
              <a:ext uri="{FF2B5EF4-FFF2-40B4-BE49-F238E27FC236}">
                <a16:creationId xmlns:a16="http://schemas.microsoft.com/office/drawing/2014/main" id="{02390D34-AC1A-EC3C-52F7-7471305BE3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58" y="1281002"/>
            <a:ext cx="4216401" cy="3810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x^{k+1} \in \text{arg}\min_x \mathcal{L}_\rho(x, z^k, \lambda^k)&#10;\end{align*}&#10;&#10;\end{document}" title="IguanaTex Bitmap Display">
            <a:extLst>
              <a:ext uri="{FF2B5EF4-FFF2-40B4-BE49-F238E27FC236}">
                <a16:creationId xmlns:a16="http://schemas.microsoft.com/office/drawing/2014/main" id="{E189A50F-BB3D-BB3C-97B4-7BC8C5251B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28" y="3772571"/>
            <a:ext cx="3048000" cy="3810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\mathcal{L}_{\rho}(x, z, \lambda)=f(x)+g(z)+\lambda^{\top}(A x+B z-c)+\frac{\rho}{2}\|A x+B z-c\|_{2}^{2}&#10;\end{align*}&#10;&#10;\end{document}" title="IguanaTex Bitmap Display">
            <a:extLst>
              <a:ext uri="{FF2B5EF4-FFF2-40B4-BE49-F238E27FC236}">
                <a16:creationId xmlns:a16="http://schemas.microsoft.com/office/drawing/2014/main" id="{6A984AEA-43DF-0203-8651-16E81386E4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33" y="2234210"/>
            <a:ext cx="7188200" cy="4572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xcolor}&#10;\pagestyle{empty}&#10;\begin{document}&#10;&#10;\begin{align*}&#10;z^{k+1} \in \text{arg}\min_z \mathcal{L}_\rho(x^{k+1}, z, \lambda^k)&#10;\end{align*}&#10;&#10;\end{document}" title="IguanaTex Bitmap Display">
            <a:extLst>
              <a:ext uri="{FF2B5EF4-FFF2-40B4-BE49-F238E27FC236}">
                <a16:creationId xmlns:a16="http://schemas.microsoft.com/office/drawing/2014/main" id="{28B4572E-7DAE-DA29-8091-19C06A753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28" y="4802271"/>
            <a:ext cx="3302000" cy="381000"/>
          </a:xfrm>
          <a:prstGeom prst="rect">
            <a:avLst/>
          </a:prstGeom>
        </p:spPr>
      </p:pic>
      <p:pic>
        <p:nvPicPr>
          <p:cNvPr id="18" name="图片 17" descr="\documentclass{article}&#10;\usepackage{amsmath}&#10;\usepackage{amsfonts}&#10;\usepackage{xcolor}&#10;\pagestyle{empty}&#10;\begin{document}&#10;&#10;\begin{align*}&#10;\lambda^{k+1} = \lambda^{k} + \rho \big( Ax^{k+1} +Bz^{k+1} - c \big)&#10;\end{align*}&#10;&#10;\end{document}" title="IguanaTex Bitmap Display">
            <a:extLst>
              <a:ext uri="{FF2B5EF4-FFF2-40B4-BE49-F238E27FC236}">
                <a16:creationId xmlns:a16="http://schemas.microsoft.com/office/drawing/2014/main" id="{BDDC0D26-3373-1814-39A8-0F329A5B1C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51" y="5831971"/>
            <a:ext cx="3911601" cy="330200"/>
          </a:xfrm>
          <a:prstGeom prst="rect">
            <a:avLst/>
          </a:prstGeom>
        </p:spPr>
      </p:pic>
      <p:pic>
        <p:nvPicPr>
          <p:cNvPr id="9" name="图片 8" descr="\documentclass{article}&#10;\usepackage{amsmath}&#10;\usepackage{amsfonts}&#10;\usepackage{xcolor}&#10;\pagestyle{empty}&#10;\begin{document}&#10;&#10;\begin{align*}&#10;\mathcal{L}(x, z, \lambda)=f(x)+g(z)+\lambda^{\top}(A x+B z-c)&#10;\end{align*}&#10;&#10;\end{document}" title="IguanaTex Bitmap Display">
            <a:extLst>
              <a:ext uri="{FF2B5EF4-FFF2-40B4-BE49-F238E27FC236}">
                <a16:creationId xmlns:a16="http://schemas.microsoft.com/office/drawing/2014/main" id="{00CAB91F-C1E0-7FBC-D2C7-00AE075A016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08" y="1774363"/>
            <a:ext cx="4800599" cy="30480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8AF5868-896D-4ADA-85E3-45DA278A773B}"/>
              </a:ext>
            </a:extLst>
          </p:cNvPr>
          <p:cNvGrpSpPr/>
          <p:nvPr/>
        </p:nvGrpSpPr>
        <p:grpSpPr>
          <a:xfrm>
            <a:off x="6210308" y="5453326"/>
            <a:ext cx="1453477" cy="677564"/>
            <a:chOff x="6210308" y="5453326"/>
            <a:chExt cx="1453477" cy="677564"/>
          </a:xfrm>
        </p:grpSpPr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63DCD2FD-16C0-408B-8480-C73A16029164}"/>
                </a:ext>
              </a:extLst>
            </p:cNvPr>
            <p:cNvSpPr/>
            <p:nvPr/>
          </p:nvSpPr>
          <p:spPr>
            <a:xfrm>
              <a:off x="6210309" y="5813938"/>
              <a:ext cx="1453476" cy="31695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78316DA-76D2-4F9E-B04D-F5AE7B107493}"/>
                    </a:ext>
                  </a:extLst>
                </p:cNvPr>
                <p:cNvSpPr txBox="1"/>
                <p:nvPr/>
              </p:nvSpPr>
              <p:spPr>
                <a:xfrm>
                  <a:off x="6210308" y="5453326"/>
                  <a:ext cx="1453476" cy="360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600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step size </a:t>
                  </a:r>
                  <a14:m>
                    <m:oMath xmlns:m="http://schemas.openxmlformats.org/officeDocument/2006/math">
                      <m:r>
                        <a:rPr lang="en-US" altLang="zh-CN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𝜌</m:t>
                      </m:r>
                    </m:oMath>
                  </a14:m>
                  <a:endParaRPr lang="en-US" altLang="zh-CN" sz="16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78316DA-76D2-4F9E-B04D-F5AE7B107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308" y="5453326"/>
                  <a:ext cx="1453476" cy="360612"/>
                </a:xfrm>
                <a:prstGeom prst="rect">
                  <a:avLst/>
                </a:prstGeom>
                <a:blipFill>
                  <a:blip r:embed="rId17"/>
                  <a:stretch>
                    <a:fillRect l="-2521" b="-220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内容占位符 2">
                <a:extLst>
                  <a:ext uri="{FF2B5EF4-FFF2-40B4-BE49-F238E27FC236}">
                    <a16:creationId xmlns:a16="http://schemas.microsoft.com/office/drawing/2014/main" id="{CC27D501-802E-4864-B492-AE057D5AF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0047" y="3350547"/>
                <a:ext cx="3581467" cy="455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Dual feasibility for 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-direction”</a:t>
                </a:r>
              </a:p>
            </p:txBody>
          </p:sp>
        </mc:Choice>
        <mc:Fallback>
          <p:sp>
            <p:nvSpPr>
              <p:cNvPr id="31" name="内容占位符 2">
                <a:extLst>
                  <a:ext uri="{FF2B5EF4-FFF2-40B4-BE49-F238E27FC236}">
                    <a16:creationId xmlns:a16="http://schemas.microsoft.com/office/drawing/2014/main" id="{CC27D501-802E-4864-B492-AE057D5A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047" y="3350547"/>
                <a:ext cx="3581467" cy="455619"/>
              </a:xfrm>
              <a:prstGeom prst="rect">
                <a:avLst/>
              </a:prstGeom>
              <a:blipFill>
                <a:blip r:embed="rId18"/>
                <a:stretch>
                  <a:fillRect l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 descr="\documentclass{article}&#10;\usepackage{amsmath}&#10;\usepackage{amsfonts}&#10;\usepackage{xcolor}&#10;\pagestyle{empty}&#10;\begin{document}&#10;&#10;\begin{align*}&#10;&amp; z^{k+1} = \arg\min_z \mathcal{L}_{\rho}\big(x^{k+1}, z, \lambda^{k}\big)\\&#10;&amp; \qquad \qquad \qquad \Longleftrightarrow  \\&#10;&amp; \quad \;\; 0 \in \partial_{z} \mathcal{L}_{\rho}\big(x^{k+1}, z, \lambda^{k}\big)\\&#10;&amp; = \partial_z g\left(z^{k+1}\right)+B^{\top} \lambda^{k} + \\&#10;&amp; \quad\;\;  B^{\top} \rho \left(A x^{k+1}+B z^{k+1}-c\right) \\&#10;&amp; = \partial_z g\left(z^{k+1}\right)+B^{\top} \lambda^{k+1} \\&#10;&amp; = \partial_z \mathcal{L}\left(x^{k+1}, z^{k+1}, \lambda^{k+1}\right)&#10;\end{align*}&#10;&#10;\end{document}" title="IguanaTex Bitmap Display">
            <a:extLst>
              <a:ext uri="{FF2B5EF4-FFF2-40B4-BE49-F238E27FC236}">
                <a16:creationId xmlns:a16="http://schemas.microsoft.com/office/drawing/2014/main" id="{8A914176-A9F2-65B9-2952-8DF6C9A4D4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3" y="3806166"/>
            <a:ext cx="2682240" cy="23368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4F1BE1-FB90-4FF9-92B1-3986842C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5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for Robust PCA – (1)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Augmented Lagrangian: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ADMM algorithm: repeats the following steps,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=1,2,3,…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(b)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(c)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a dual ascent step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subroutine (a):</a:t>
                </a:r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  <a:blipFill>
                <a:blip r:embed="rId7"/>
                <a:stretch>
                  <a:fillRect l="-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 title="IguanaTex Bitmap Display">
            <a:extLst>
              <a:ext uri="{FF2B5EF4-FFF2-40B4-BE49-F238E27FC236}">
                <a16:creationId xmlns:a16="http://schemas.microsoft.com/office/drawing/2014/main" id="{655EE9A8-EA34-F633-9238-2D8BFFD9AE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84" y="1710000"/>
            <a:ext cx="7112002" cy="457200"/>
          </a:xfrm>
          <a:prstGeom prst="rect">
            <a:avLst/>
          </a:prstGeom>
        </p:spPr>
      </p:pic>
      <p:pic>
        <p:nvPicPr>
          <p:cNvPr id="6" name="图片 5" descr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 title="IguanaTex Bitmap Display">
            <a:extLst>
              <a:ext uri="{FF2B5EF4-FFF2-40B4-BE49-F238E27FC236}">
                <a16:creationId xmlns:a16="http://schemas.microsoft.com/office/drawing/2014/main" id="{10B22F68-5585-3704-F088-C9890563D3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41" y="1290339"/>
            <a:ext cx="4241799" cy="4064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&amp; L^{k+1} = \arg \min _{L} \mathcal{L}_{\rho}\left(L, S^{k}, \Lambda^{k}\right) \\&#10;= &amp; \arg \min _{L}\left\{\|L\|_{*}+\frac{\rho}{2}\left\|L+S^{k}-Y+\frac{1}{\rho} \Lambda^{k}\right\|_{F}^{2}\right\} \\&#10;= &amp; \operatorname{prox}_{\rho^{-1} \|\cdot\|_{*} } \left(Y-S^{k}-\rho^{-1} \Lambda^{k}\right) .&#10;\end{align*}&#10;&#10;\end{document}" title="IguanaTex Bitmap Display">
            <a:extLst>
              <a:ext uri="{FF2B5EF4-FFF2-40B4-BE49-F238E27FC236}">
                <a16:creationId xmlns:a16="http://schemas.microsoft.com/office/drawing/2014/main" id="{9E11EE84-66F4-A85B-D72C-4D54C43951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3" y="4292381"/>
            <a:ext cx="5079999" cy="1727200"/>
          </a:xfrm>
          <a:prstGeom prst="rect">
            <a:avLst/>
          </a:prstGeom>
        </p:spPr>
      </p:pic>
      <p:pic>
        <p:nvPicPr>
          <p:cNvPr id="10" name="图片 9" descr="\documentclass{article}&#10;\usepackage{amsmath}&#10;\usepackage{amsfonts}&#10;\usepackage{xcolor}&#10;\pagestyle{empty}&#10;\begin{document}&#10;&#10;&#10;\begin{align*}&#10;&amp; \text{Remind:} \\&#10;&amp; \operatorname{prox}_g(\boldsymbol{w}):= \text{arg}\min _{\boldsymbol{x}}\bigg\{\frac{1}{2}\|\boldsymbol{x}-\boldsymbol{w}\|_2^2+g(\boldsymbol{x})\bigg\}.\\&#10;&amp; \text{Let: } W = U \; \text{Diag}( \sigma ) \; V^\top ,\\&#10;&amp; \text{then: } \operatorname{prox}_{t \| \cdot \|_*} ( W ) = U \; \text{Diag}( \text{soft}_t(\sigma) ) \; V^\top.&#10;\end{align*}&#10;&#10;\end{document}" title="IguanaTex Bitmap Display">
            <a:extLst>
              <a:ext uri="{FF2B5EF4-FFF2-40B4-BE49-F238E27FC236}">
                <a16:creationId xmlns:a16="http://schemas.microsoft.com/office/drawing/2014/main" id="{57ECCD49-2883-96AD-3196-AFA93E2B82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23" y="3022480"/>
            <a:ext cx="3860797" cy="14630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435011-7EBD-45B6-8C7A-82D89840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13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for Robust PCA – (2)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Augmented Lagrangian: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ADMM algorithm: repeats the following steps,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=1,2,3,…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(b)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(c)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a dual ascent step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subroutine (b):</a:t>
                </a:r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8043333" cy="5136122"/>
              </a:xfrm>
              <a:blipFill>
                <a:blip r:embed="rId7"/>
                <a:stretch>
                  <a:fillRect l="-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 title="IguanaTex Bitmap Display">
            <a:extLst>
              <a:ext uri="{FF2B5EF4-FFF2-40B4-BE49-F238E27FC236}">
                <a16:creationId xmlns:a16="http://schemas.microsoft.com/office/drawing/2014/main" id="{D4E623D5-D887-BB2F-47B7-DE77CBDE19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84" y="1710000"/>
            <a:ext cx="7112002" cy="4572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 title="IguanaTex Bitmap Display">
            <a:extLst>
              <a:ext uri="{FF2B5EF4-FFF2-40B4-BE49-F238E27FC236}">
                <a16:creationId xmlns:a16="http://schemas.microsoft.com/office/drawing/2014/main" id="{B4F08B98-CEA9-2FD8-D17E-7FB5EE8263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41" y="1290339"/>
            <a:ext cx="4241799" cy="4064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&amp; S^{k+1} = \arg \min _{S} \mathcal{L}_{\rho}\left(L^{k+1}, S, \Lambda^{k}\right) \\&#10;= &amp; \arg \min_{S}\left\{\lambda\|S\|_{1}+\frac{\rho}{2}\left\|L^{k+1}+S-Y+\frac{1}{\rho} \Lambda^{k}\right\|_{F}^{2}\right\} \\&#10;= &amp; \operatorname{prox}_{\lambda \rho^{-1} \|\cdot\|_{1} } \left(Y-L^{k+1}-\rho^{-1} \Lambda^{k}\right) .&#10;\end{align*}&#10;&#10;\end{document}" title="IguanaTex Bitmap Display">
            <a:extLst>
              <a:ext uri="{FF2B5EF4-FFF2-40B4-BE49-F238E27FC236}">
                <a16:creationId xmlns:a16="http://schemas.microsoft.com/office/drawing/2014/main" id="{A923984F-7217-F490-F142-DAB85084AD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1" y="4292381"/>
            <a:ext cx="5486398" cy="17272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pagestyle{empty}&#10;\begin{document}&#10;&#10;\begin{align*}&#10;&amp; \text{Remind:} \\&#10;&amp; \operatorname{Prox}_{t\|\cdot\|_{1}}(w)=\left\{\begin{array}{cc}&#10;w-t, &amp; \text { if } w&gt;t \\&#10;w+t, &amp; \text { if } w&lt;-t \\&#10;0, &amp; \text { if }|w| \leq t&#10;\end{array}\right.&#10;\end{align*}&#10;&#10;\end{document}" title="IguanaTex Bitmap Display">
            <a:extLst>
              <a:ext uri="{FF2B5EF4-FFF2-40B4-BE49-F238E27FC236}">
                <a16:creationId xmlns:a16="http://schemas.microsoft.com/office/drawing/2014/main" id="{A5DEFA4B-88F6-5EBD-C3A9-61DD7AEC52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22" y="3497629"/>
            <a:ext cx="3312161" cy="10363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00790-9977-4AC6-9694-6B2397FF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1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2E8479D-F6BC-453B-8595-4B71CDDEED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70" r="42938" b="5113"/>
          <a:stretch/>
        </p:blipFill>
        <p:spPr>
          <a:xfrm>
            <a:off x="6434155" y="3161254"/>
            <a:ext cx="3124239" cy="17525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for Robust PCA – (3)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7112003" cy="51361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Problem: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Augmented Lagrangian: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ADMM algorithm: repeats the following steps,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=1,2,3,…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(b)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minimize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(c) f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ix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take a dual ascent step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7112003" cy="5136122"/>
              </a:xfrm>
              <a:blipFill>
                <a:blip r:embed="rId9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 title="IguanaTex Bitmap Display">
            <a:extLst>
              <a:ext uri="{FF2B5EF4-FFF2-40B4-BE49-F238E27FC236}">
                <a16:creationId xmlns:a16="http://schemas.microsoft.com/office/drawing/2014/main" id="{8A9939BB-887B-8A51-6F71-2938D9325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84" y="1710000"/>
            <a:ext cx="7112002" cy="457200"/>
          </a:xfrm>
          <a:prstGeom prst="rect">
            <a:avLst/>
          </a:prstGeom>
        </p:spPr>
      </p:pic>
      <p:pic>
        <p:nvPicPr>
          <p:cNvPr id="7" name="图片 6" descr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 title="IguanaTex Bitmap Display">
            <a:extLst>
              <a:ext uri="{FF2B5EF4-FFF2-40B4-BE49-F238E27FC236}">
                <a16:creationId xmlns:a16="http://schemas.microsoft.com/office/drawing/2014/main" id="{91A53267-D524-7C71-5A40-4E34278DCF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41" y="1290339"/>
            <a:ext cx="4241799" cy="406400"/>
          </a:xfrm>
          <a:prstGeom prst="rect">
            <a:avLst/>
          </a:prstGeom>
        </p:spPr>
      </p:pic>
      <p:pic>
        <p:nvPicPr>
          <p:cNvPr id="12" name="图片 11" descr="\documentclass{article}&#10;\usepackage{amsmath}&#10;\usepackage{amsfonts}&#10;\usepackage{xcolor}&#10;\pagestyle{empty}&#10;\begin{document}&#10;&#10;\begin{align*}&#10;&amp; L^{k+1} =  \operatorname{prox}_{\rho^{-1} \|\cdot\|_{*} } \left(Y-S^{k}-\rho^{-1} \Lambda^{k}\right) .&#10;\end{align*}&#10;&#10;\end{document}" title="IguanaTex Bitmap Display">
            <a:extLst>
              <a:ext uri="{FF2B5EF4-FFF2-40B4-BE49-F238E27FC236}">
                <a16:creationId xmlns:a16="http://schemas.microsoft.com/office/drawing/2014/main" id="{869EDC4E-094E-8095-6427-0ACD35DE8E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0" y="3289258"/>
            <a:ext cx="4292598" cy="330200"/>
          </a:xfrm>
          <a:prstGeom prst="rect">
            <a:avLst/>
          </a:prstGeom>
        </p:spPr>
      </p:pic>
      <p:pic>
        <p:nvPicPr>
          <p:cNvPr id="14" name="图片 13" descr="\documentclass{article}&#10;\usepackage{amsmath}&#10;\usepackage{amsfonts}&#10;\usepackage{xcolor}&#10;\pagestyle{empty}&#10;\begin{document}&#10;&#10;\begin{align*}&#10;&amp; S^{k+1} = \operatorname{prox}_{\lambda \rho^{-1} \|\cdot\|_{1} } \left(Y-L^{k+1}-\rho^{-1} \Lambda^{k}\right) .&#10;\end{align*}&#10;&#10;\end{document}" title="IguanaTex Bitmap Display">
            <a:extLst>
              <a:ext uri="{FF2B5EF4-FFF2-40B4-BE49-F238E27FC236}">
                <a16:creationId xmlns:a16="http://schemas.microsoft.com/office/drawing/2014/main" id="{BE961B35-F5A1-14ED-F402-D760F22FC1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80" y="4442293"/>
            <a:ext cx="4648198" cy="330200"/>
          </a:xfrm>
          <a:prstGeom prst="rect">
            <a:avLst/>
          </a:prstGeom>
        </p:spPr>
      </p:pic>
      <p:pic>
        <p:nvPicPr>
          <p:cNvPr id="16" name="图片 15" descr="\documentclass{article}&#10;\usepackage{amsmath}&#10;\usepackage{amsfonts}&#10;\usepackage{xcolor}&#10;\pagestyle{empty}&#10;\begin{document}&#10;&#10;\begin{align*}&#10;\Lambda^{k+1}=\Lambda^{k}+\rho \left(L^{k+1}+S^{k+1}-Y\right).&#10;\end{align*}&#10;&#10;\end{document}" title="IguanaTex Bitmap Display">
            <a:extLst>
              <a:ext uri="{FF2B5EF4-FFF2-40B4-BE49-F238E27FC236}">
                <a16:creationId xmlns:a16="http://schemas.microsoft.com/office/drawing/2014/main" id="{317B28BE-E224-A4B9-B84D-BB0078E828D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65" y="5616638"/>
            <a:ext cx="3937000" cy="330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430BA-20CD-44E2-87E1-9706B6FA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53466CB-3CBD-1A91-E982-C50BFE1A92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343" t="3170" b="5113"/>
          <a:stretch/>
        </p:blipFill>
        <p:spPr>
          <a:xfrm>
            <a:off x="9557332" y="3122361"/>
            <a:ext cx="2171301" cy="175259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5058F7B-C0EB-2EA5-B20D-1449560E7422}"/>
              </a:ext>
            </a:extLst>
          </p:cNvPr>
          <p:cNvSpPr txBox="1"/>
          <p:nvPr/>
        </p:nvSpPr>
        <p:spPr>
          <a:xfrm>
            <a:off x="8339289" y="5043185"/>
            <a:ext cx="3466065" cy="890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Reminiscent of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See Prof. Yi Ma’s recent works on white-box deep networks.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21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Application: Video Surveillance 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4F4889E-8E55-4C38-920B-C6539635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76" y="1271451"/>
            <a:ext cx="5818017" cy="502049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0998A3-DBDA-46EA-8A17-8D17D268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23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Application: removing imperfections from face images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54EC7-FC2E-4101-B049-C45A7365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00" y="1332411"/>
            <a:ext cx="4594000" cy="524014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ECE334-5E61-497E-991C-5BD85860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39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ADMM – Summary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46810"/>
                <a:ext cx="10515599" cy="40407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Easy to implement and use, and scalable for large-scale problem.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 modest conditions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ADMM converges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optimal solutions.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Convergence rate is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about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(like general first order methods)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Slow to reach high accuracy,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But in many statistical learning problems, this is not a big issue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E.g., in many cases when training a statistical model, we are not interested in obtaining zero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errors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but care more about the generalization behaviors.</a:t>
                </a:r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254B23-417F-47F1-8818-6414957B3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46810"/>
                <a:ext cx="10515599" cy="4040779"/>
              </a:xfrm>
              <a:blipFill>
                <a:blip r:embed="rId4"/>
                <a:stretch>
                  <a:fillRect l="-464" t="-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 title="IguanaTex Bitmap Display">
            <a:extLst>
              <a:ext uri="{FF2B5EF4-FFF2-40B4-BE49-F238E27FC236}">
                <a16:creationId xmlns:a16="http://schemas.microsoft.com/office/drawing/2014/main" id="{D8DDCB21-4FD6-73C5-EF00-862EF7754C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46" y="1265063"/>
            <a:ext cx="2006600" cy="7366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31F8B-797B-4D9E-B22A-9C2C8342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57B0-A951-4569-8AD2-404C79352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Sparse Coding/Representation</a:t>
            </a:r>
            <a:endParaRPr lang="zh-CN" alt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372E79-E7B8-468B-A7BE-59709D31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9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Compressed/Compressive Sensing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787"/>
            <a:ext cx="10515600" cy="5126087"/>
          </a:xfrm>
        </p:spPr>
        <p:txBody>
          <a:bodyPr>
            <a:normAutofit/>
          </a:bodyPr>
          <a:lstStyle/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Key idea: exploit sparsity of the signals 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in a certain domain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1CC5E3-9B4A-49E8-8C1C-2559975D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15" y="1436456"/>
            <a:ext cx="6488370" cy="307033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69366-6965-42E9-870E-B9319C1E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0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Sparsity under what representation?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F081C347-850F-4910-8161-380523E1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0445" y="1694046"/>
            <a:ext cx="2024523" cy="234997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487DA5-83DF-4309-A823-3EB932D5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89" b="54266"/>
          <a:stretch/>
        </p:blipFill>
        <p:spPr>
          <a:xfrm>
            <a:off x="5027594" y="1395664"/>
            <a:ext cx="5503819" cy="264836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E1764FB-AC0B-4F1B-852D-2A024C435BD8}"/>
              </a:ext>
            </a:extLst>
          </p:cNvPr>
          <p:cNvSpPr txBox="1">
            <a:spLocks/>
          </p:cNvSpPr>
          <p:nvPr/>
        </p:nvSpPr>
        <p:spPr>
          <a:xfrm>
            <a:off x="838199" y="4360244"/>
            <a:ext cx="10515599" cy="190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Problem: the simple choice of basis functions may not yield the sparsest models.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 in some applications, we even don’t have a clue of what representation to use for obtaining a sparse model.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Idea: learn the representation from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E254D-11DA-4999-B96B-F5E465B1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8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Coding (Dictionary Learning)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E1764FB-AC0B-4F1B-852D-2A024C435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291287"/>
                <a:ext cx="5793607" cy="18601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(in matrix form: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 the dictionary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sparse 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E1764FB-AC0B-4F1B-852D-2A024C435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91287"/>
                <a:ext cx="5793607" cy="1860131"/>
              </a:xfrm>
              <a:prstGeom prst="rect">
                <a:avLst/>
              </a:prstGeom>
              <a:blipFill>
                <a:blip r:embed="rId3"/>
                <a:stretch>
                  <a:fillRect l="-1313" t="-22973" b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C6201AD-064E-49DC-B2F4-4D1EEE45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54" y="1214363"/>
            <a:ext cx="3551892" cy="270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433D4C0B-335C-4F77-9B82-B634D6246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7484" y="4813795"/>
                <a:ext cx="4686790" cy="13376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Encoding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test data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dictionary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 the sparse code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433D4C0B-335C-4F77-9B82-B634D6246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84" y="4813795"/>
                <a:ext cx="4686790" cy="1337623"/>
              </a:xfrm>
              <a:prstGeom prst="rect">
                <a:avLst/>
              </a:prstGeom>
              <a:blipFill>
                <a:blip r:embed="rId5"/>
                <a:stretch>
                  <a:fillRect l="-1351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AE9C0B-51A2-4308-9C42-80653B70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98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Coding (Dictionary Learning)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\documentclass{article}&#10;\usepackage{amsmath}&#10;\usepackage{amsfonts}&#10;\usepackage{xcolor}&#10;\pagestyle{empty}&#10;\begin{document}&#10;&#10;\begin{align*}&#10;\min_{D, \boldsymbol{\alpha}_{i}} \;\; &amp; \sum_{i=1}^{m}\left\|\boldsymbol{x}_{i}-D \boldsymbol{\alpha}_{i}\right\|_{2}^{2}+\lambda \sum_{i=1}^{m}\left\|\boldsymbol{\alpha}_{i}\right\|_{1} \\&#10;\text{s.t.} \;\; &amp; || D ||_F \leq c&#10;\end{align*}&#10;&#10;\end{document}" title="IguanaTex Bitmap Display">
            <a:extLst>
              <a:ext uri="{FF2B5EF4-FFF2-40B4-BE49-F238E27FC236}">
                <a16:creationId xmlns:a16="http://schemas.microsoft.com/office/drawing/2014/main" id="{F4FF7A70-CE79-CD98-C9F3-2D7FAF64F6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76" y="1723518"/>
            <a:ext cx="3987800" cy="109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FB301C2-7284-4C72-A1E7-539807A31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51468"/>
                <a:ext cx="9910483" cy="51145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formulate the following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-regularization problem for dictionary learning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looks like compressed sensing/LASSO, but in fact it is not. Here, we have to learn the dictionary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well.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non-convex problem, but we can use methods introduced in previous sections.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learned dictionary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constitutes the bases vectors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representing a signal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a sparse manner.</a:t>
                </a:r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Very useful for many downstream applications.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FB301C2-7284-4C72-A1E7-539807A3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51468"/>
                <a:ext cx="9910483" cy="5114578"/>
              </a:xfrm>
              <a:prstGeom prst="rect">
                <a:avLst/>
              </a:prstGeom>
              <a:blipFill>
                <a:blip r:embed="rId5"/>
                <a:stretch>
                  <a:fillRect l="-512" r="-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DDD008-007F-4260-9605-6E5B47B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58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coding for image inpainting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36F5C3-016D-4720-80DF-3CEC3C68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001"/>
            <a:ext cx="10401690" cy="33459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6C71A8-9D9F-4AA3-A04E-454E55948684}"/>
              </a:ext>
            </a:extLst>
          </p:cNvPr>
          <p:cNvSpPr txBox="1"/>
          <p:nvPr/>
        </p:nvSpPr>
        <p:spPr>
          <a:xfrm>
            <a:off x="838200" y="5504347"/>
            <a:ext cx="7875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[Mairal, J., M. Elad, and G. Sapiro, “Sparse representation for color image restoration”, IEEE Trans. on Image Processing 17 (1), 53–69, 2008]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8CF23F-32EC-4884-928B-4ED4E384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856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Sparse Coding and Efficient Coding Hypothesis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54D2664-7154-4394-A5FB-E0807F16B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44" b="17823"/>
          <a:stretch/>
        </p:blipFill>
        <p:spPr bwMode="auto">
          <a:xfrm>
            <a:off x="7013247" y="4545760"/>
            <a:ext cx="2226644" cy="142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imple cell - Wikipedia">
            <a:extLst>
              <a:ext uri="{FF2B5EF4-FFF2-40B4-BE49-F238E27FC236}">
                <a16:creationId xmlns:a16="http://schemas.microsoft.com/office/drawing/2014/main" id="{646E8584-EC23-4E57-80AD-733986D7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417" y="4711499"/>
            <a:ext cx="718083" cy="6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B354AF-B9E6-46B5-B954-BDC48D713231}"/>
              </a:ext>
            </a:extLst>
          </p:cNvPr>
          <p:cNvSpPr txBox="1">
            <a:spLocks/>
          </p:cNvSpPr>
          <p:nvPr/>
        </p:nvSpPr>
        <p:spPr>
          <a:xfrm>
            <a:off x="838198" y="1151468"/>
            <a:ext cx="10179426" cy="306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Efficient Coding Hypothesis (ECH)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Neural systems of creatures make efficient use of neural resources to representing natural stimuli (adapted by natural selection).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Ability to represent sensory signals with only a small fraction of neurons having to fire (e.g. to save energy).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Sparse coding of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natural images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 in sparse representations which is in a strike resemblance to the representations in the primary visual cortex! (supporting ECH?)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BA07B2-28AD-44A2-BF1D-CFC45F455DFD}"/>
              </a:ext>
            </a:extLst>
          </p:cNvPr>
          <p:cNvSpPr txBox="1"/>
          <p:nvPr/>
        </p:nvSpPr>
        <p:spPr>
          <a:xfrm>
            <a:off x="9478018" y="5446434"/>
            <a:ext cx="166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Receptive field for a simple cell in v1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439A45-4543-465A-8FDC-1C79D72A4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78" y="4307376"/>
            <a:ext cx="1674152" cy="16622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EF17CD-3CEE-4209-96DA-9AA8B023E19A}"/>
              </a:ext>
            </a:extLst>
          </p:cNvPr>
          <p:cNvSpPr txBox="1"/>
          <p:nvPr/>
        </p:nvSpPr>
        <p:spPr>
          <a:xfrm>
            <a:off x="4275968" y="5969654"/>
            <a:ext cx="191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[Olshausen and Field, Nature 1996]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9FDD2B-94C0-470E-A804-125EF4638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997" y="4412207"/>
            <a:ext cx="1986022" cy="14526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4EA5B59-E389-479F-8A5E-5CF343BB2D38}"/>
              </a:ext>
            </a:extLst>
          </p:cNvPr>
          <p:cNvSpPr txBox="1"/>
          <p:nvPr/>
        </p:nvSpPr>
        <p:spPr>
          <a:xfrm>
            <a:off x="1489516" y="5969653"/>
            <a:ext cx="1912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Natural scene image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422C3E-8153-4A49-9705-FA9F0AA5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8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726069" cy="7863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Features Learned in Convolutional Neural Networks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A0A0D-E1B0-4A80-8E26-B522751E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28111"/>
            <a:ext cx="10726071" cy="3344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443630-1AC4-49C5-84D2-AD9F5BE2AB5B}"/>
              </a:ext>
            </a:extLst>
          </p:cNvPr>
          <p:cNvSpPr txBox="1"/>
          <p:nvPr/>
        </p:nvSpPr>
        <p:spPr>
          <a:xfrm>
            <a:off x="9011596" y="4991006"/>
            <a:ext cx="2230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[Zeiler and Fergus 2013]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1FA3A04-2D39-4117-8C31-86D86998926C}"/>
              </a:ext>
            </a:extLst>
          </p:cNvPr>
          <p:cNvSpPr txBox="1">
            <a:spLocks/>
          </p:cNvSpPr>
          <p:nvPr/>
        </p:nvSpPr>
        <p:spPr>
          <a:xfrm>
            <a:off x="838198" y="5298783"/>
            <a:ext cx="10179426" cy="871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Does a CNN (implicitly) perform sparse coding?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Does a CNN mimic the behavior of a visual cortex?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590D42-35D1-49D7-AFF8-CCB0F35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Some Resources for Implementation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792E5-9ED7-46C4-9C77-27C8DA7E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1468"/>
            <a:ext cx="9607475" cy="510495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Convex optimization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Many existing software (e.g.,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CVX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CVXPY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Convex.jl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Pick your favorite programming language.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Specialized algorithms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Prof. Zaiwen Wen’s website on the companion textbook: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https://bicmr.pku.edu.cn/~wenzw/optbook/pages/contents/contents.html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Prof. Stephen P. Boyd’s website on ADMM: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https://stanford.edu/~boyd/admm.html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500"/>
              </a:spcBef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Sparse coding for computer vision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Monograph: “Sparse Modeling for Image and Vision Processing” by J. Mairal et al.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(available at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https://arxiv.org/abs/1411.3230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10000"/>
              </a:lnSpc>
              <a:spcBef>
                <a:spcPts val="5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Companion software: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http://thoth.inrialpes.fr/people/mairal/spams/downloads.html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C061A-2CBB-440E-86FC-7343C76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33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1468"/>
                <a:ext cx="10051473" cy="48706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Models: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Sparse and Low-rank provide a flexible toolkit for modeling high-dimensional signals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Compressed sensing and matrix completion Provable exact recovery under some condition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LASSO, robust PCA, dictionary learning, …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Computation: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Convex relaxations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ℓ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norm, nuclear norm. Use direct convex optimization for small problems, specialized algorithms for large problems (proximal, ADMM, CD, …)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Non-convex formalism if the convex approach is still inefficient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interesting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00792E5-9ED7-46C4-9C77-27C8DA7ECC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1468"/>
                <a:ext cx="10051473" cy="4870641"/>
              </a:xfrm>
              <a:blipFill>
                <a:blip r:embed="rId2"/>
                <a:stretch>
                  <a:fillRect l="-631" t="-779" r="-1010" b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CF3DD-18E2-406C-87D7-9E05F646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674-70A3-4942-B8AC-01028A4E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Compressed/Compressive Sensing</a:t>
            </a:r>
            <a:endParaRPr lang="zh-CN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69366-6965-42E9-870E-B9319C1E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68A9B-37D2-492E-AB52-9A577CDF7D8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34BF02-0E1E-0869-615E-331C311F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00" y="1712795"/>
            <a:ext cx="9385799" cy="34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6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3"/>
  <p:tag name="OUTPUTTYPE" val="PDF"/>
  <p:tag name="IGUANATEXVERSION" val="160"/>
  <p:tag name="LATEXADDIN" val="\documentclass{article}&#10;\usepackage{amsmath}&#10;\usepackage{amsfonts}&#10;\pagestyle{empty}&#10;\begin{document}&#10;&#10;\begin{align*}&#10;\min \|x\|_{1} \quad \text { s.t. } \quad A x=y.&#10;\end{align*}&#10;&#10;\end{document}"/>
  <p:tag name="IGUANATEXSIZE" val="22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61"/>
  <p:tag name="OUTPUTTYPE" val="PDF"/>
  <p:tag name="IGUANATEXVERSION" val="160"/>
  <p:tag name="LATEXADDIN" val="\documentclass{article}&#10;\usepackage{amsmath}&#10;\usepackage{amsfonts}&#10;\pagestyle{empty}&#10;\begin{document}&#10;&#10;\begin{align*}&#10;\left(1-\delta_{2 k}\right)\left\|x_{1}-x_{2}\right\|_{2}^{2} \leq\left\|A x_{1}-A x_{2}\right\|_{2}^{2} \leq\left(1+\delta_{2 k}\right)\left\|x_{1}-x_{2}\right\|_{2}^{2}&#10;\end{align*}&#10;&#10;\end{document}"/>
  <p:tag name="IGUANATEXSIZE" val="22"/>
  <p:tag name="IGUANATEXCURSOR" val="28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6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L^{k+1} =  \operatorname{prox}_{\rho^{-1} \|\cdot\|_{*} } \left(Y-S^{k}-\rho^{-1} \Lambda^{k}\right) .&#10;\end{align*}&#10;&#10;\end{document}"/>
  <p:tag name="IGUANATEXSIZE" val="20"/>
  <p:tag name="IGUANATEXCURSOR" val="242"/>
  <p:tag name="TRANSPARENCY" val="True"/>
  <p:tag name="LATEXENGINEID" val="0"/>
  <p:tag name="TEMPFOLDER" val="/private/var/folders/lx/b7t0mwsd32jf06zxwz3dn54m0000gn/T/com.microsoft.Powerpoint/TemporaryItems/"/>
  <p:tag name="LATEXFORMHEIGHT" val="407"/>
  <p:tag name="LATEXFORMWIDTH" val="643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S^{k+1} = \operatorname{prox}_{\lambda \rho^{-1} \|\cdot\|_{1} } \left(Y-L^{k+1}-\rho^{-1} \Lambda^{k}\right) .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294"/>
  <p:tag name="LATEXFORMWIDTH" val="643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5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ambda^{k+1}=\Lambda^{k}+\rho \left(L^{k+1}+S^{k+1}-Y\right).&#10;\end{align*}&#10;&#10;\end{document}"/>
  <p:tag name="IGUANATEXSIZE" val="20"/>
  <p:tag name="IGUANATEXCURSOR" val="20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/>
  <p:tag name="IGUANATEXSIZE" val="20"/>
  <p:tag name="IGUANATEXCURSOR" val="20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5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D, \boldsymbol{\alpha}_{i}} \;\; &amp; \sum_{i=1}^{m}\left\|\boldsymbol{x}_{i}-D \boldsymbol{\alpha}_{i}\right\|_{2}^{2}+\lambda \sum_{i=1}^{m}\left\|\boldsymbol{\alpha}_{i}\right\|_{1} \\&#10;\text{s.t.} \;\; &amp; || D ||_F \leq c&#10;\end{align*}&#10;&#10;\end{document}"/>
  <p:tag name="IGUANATEXSIZE" val="20"/>
  <p:tag name="IGUANATEXCURSOR" val="3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40"/>
  <p:tag name="OUTPUTTYPE" val="PDF"/>
  <p:tag name="IGUANATEXVERSION" val="160"/>
  <p:tag name="LATEXADDIN" val="\documentclass{article}&#10;\usepackage{amsmath}&#10;\usepackage{amsfonts}&#10;\pagestyle{empty}&#10;\begin{document}&#10;&#10;\begin{align*}&#10;A \in \mathbb{R}^{m \times n}, \quad A_{ij} \overset{\text{i.i.d.}}{\sim} N(0, 1/m)&#10;\end{align*}&#10;&#10;\end{document}"/>
  <p:tag name="IGUANATEXSIZE" val="22"/>
  <p:tag name="IGUANATEXCURSOR" val="1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210"/>
  <p:tag name="OUTPUTTYPE" val="PDF"/>
  <p:tag name="IGUANATEXVERSION" val="160"/>
  <p:tag name="LATEXADDIN" val="\documentclass{article}&#10;\usepackage{amsmath}&#10;\usepackage{amsfonts}&#10;\pagestyle{empty}&#10;\begin{document}&#10;&#10;\begin{align*}&#10;E\bigg( \sum_{i=1}^{m} A_{ji}^\top A_{ik} \bigg) = \delta_{jk} \quad \Longrightarrow \quad E \big( A^\top A \big) = I_{n\times n}&#10;\end{align*}&#10;&#10;\end{document}"/>
  <p:tag name="IGUANATEXSIZE" val="22"/>
  <p:tag name="IGUANATEXCURSOR" val="1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3"/>
  <p:tag name="OUTPUTTYPE" val="PDF"/>
  <p:tag name="IGUANATEXVERSION" val="160"/>
  <p:tag name="LATEXADDIN" val="\documentclass{article}&#10;\usepackage{amsmath}&#10;\usepackage{amsfonts}&#10;\pagestyle{empty}&#10;\begin{document}&#10;&#10;\begin{align*}&#10;\min \|x\|_{1} \quad \text { s.t. } \quad A x=y.&#10;\end{align*}&#10;&#10;\end{document}"/>
  <p:tag name="IGUANATEXSIZE" val="22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"/>
  <p:tag name="ORIGINALWIDTH" val="88"/>
  <p:tag name="OUTPUTTYPE" val="PDF"/>
  <p:tag name="IGUANATEXVERSION" val="160"/>
  <p:tag name="LATEXADDIN" val="\documentclass{article}&#10;\usepackage{amsmath}&#10;\usepackage{amsfonts}&#10;\pagestyle{empty}&#10;\begin{document}&#10;&#10;\begin{align*}&#10;\min \quad &amp; \sum_{i} t_{i} \\&#10;\text{ s.t. } \quad &amp; A x=y \\&#10;\quad &amp;  -t_{i} \leq x_{i} \leq t_{i}&#10;\end{align*}&#10;&#10;\end{document}"/>
  <p:tag name="IGUANATEXSIZE" val="22"/>
  <p:tag name="IGUANATEXCURSOR" val="17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4"/>
  <p:tag name="OUTPUTTYPE" val="PDF"/>
  <p:tag name="IGUANATEXVERSION" val="160"/>
  <p:tag name="LATEXADDIN" val="\documentclass{article}&#10;\usepackage{amsmath}&#10;\usepackage{amsfonts}&#10;\pagestyle{empty}&#10;\begin{document}&#10;&#10;\begin{align*}&#10;y=A x_{0}+z, \quad\|z\|_{2} \leq \epsilon&#10;\end{align*}&#10;&#10;\end{document}"/>
  <p:tag name="IGUANATEXSIZE" val="22"/>
  <p:tag name="IGUANATEXCURSOR" val="12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2"/>
  <p:tag name="OUTPUTTYPE" val="PDF"/>
  <p:tag name="IGUANATEXVERSION" val="160"/>
  <p:tag name="LATEXADDIN" val="\documentclass{article}&#10;\usepackage{amsmath}&#10;\usepackage{amsfonts}&#10;\pagestyle{empty}&#10;\begin{document}&#10;&#10;\begin{align*}&#10;\min \|x\|_{1} \quad \text { s.t. }\|y-Ax\|_{2} \leq \epsilon&#10;\end{align*}&#10;&#10;\end{document}"/>
  <p:tag name="IGUANATEXSIZE" val="22"/>
  <p:tag name="IGUANATEXCURSOR" val="15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18"/>
  <p:tag name="OUTPUTTYPE" val="PDF"/>
  <p:tag name="IGUANATEXVERSION" val="160"/>
  <p:tag name="LATEXADDIN" val="\documentclass{article}&#10;\usepackage{amsmath}&#10;\usepackage{amsfonts}&#10;\pagestyle{empty}&#10;\begin{document}&#10;&#10;\begin{align*}&#10;\min \lambda \|x\|_{1}+ 1/2 \|y-Ax\|_{2}^2 .&#10;\end{align*}&#10;&#10;\end{document}"/>
  <p:tag name="IGUANATEXSIZE" val="22"/>
  <p:tag name="IGUANATEXCURSOR" val="1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77"/>
  <p:tag name="OUTPUTTYPE" val="PDF"/>
  <p:tag name="IGUANATEXVERSION" val="160"/>
  <p:tag name="LATEXADDIN" val="\documentclass{article}&#10;\usepackage{amsmath}&#10;\usepackage{amsfonts}&#10;\pagestyle{empty}&#10;\begin{document}&#10;&#10;\begin{align*}&#10;\mathcal{A} : \mathbb{R}^{n_1 \times n_2} \to \mathbb{R}^{m}&#10;\end{align*}&#10;&#10;\end{document}"/>
  <p:tag name="IGUANATEXSIZE" val="24"/>
  <p:tag name="IGUANATEXCURSOR" val="17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"/>
  <p:tag name="ORIGINALWIDTH" val="16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_{ia} &amp; = U_{i} \cdot V_{a} \\&#10;       &amp; = \sum_{f=1}^K U_{if} V^{\top}_{fa} \\&#10;\\&#10;U_{i}  &amp; = \text{ row } i \text{ of } U \\&#10;       &amp; \; (\text{dim-}K \text{ feature vector of user } i) \\&#10;\\&#10;V_{a}  &amp; = \text{ column } a \text{ of } V^{\top} \\&#10;       &amp; \; (\text{dim-}K \text{ feature vector of item } a) \\&#10;\\&#10;X_{ia} &amp; \text{ is high if } U_i \text{ aligned with } V_a.&#10;\end{align*}&#10;&#10;\end{document}"/>
  <p:tag name="IGUANATEXSIZE" val="20"/>
  <p:tag name="IGUANATEXCURSOR" val="40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61"/>
  <p:tag name="OUTPUTTYPE" val="PDF"/>
  <p:tag name="IGUANATEXVERSION" val="160"/>
  <p:tag name="LATEXADDIN" val="\documentclass{article}&#10;\usepackage{amsmath}&#10;\usepackage{amsfonts}&#10;\pagestyle{empty}&#10;\begin{document}&#10;&#10;\begin{align*}&#10;\min \quad &amp; \|x\|_{1} \\&#10;\text{ s.t. } \quad &amp;  A x=y.&#10;\end{align*}&#10;&#10;\end{document}"/>
  <p:tag name="IGUANATEXSIZE" val="24"/>
  <p:tag name="IGUANATEXCURSOR" val="16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21"/>
  <p:tag name="OUTPUTTYPE" val="PDF"/>
  <p:tag name="IGUANATEXVERSION" val="160"/>
  <p:tag name="LATEXADDIN" val="\documentclass{article}&#10;\usepackage{amsmath}&#10;\usepackage{amsfonts}&#10;\pagestyle{empty}&#10;\begin{document}&#10;&#10;\begin{align*}&#10;\min_X \quad &amp; \| X \|_* = \sum_i \sigma_i(X) \\&#10;\text{s.t.} \quad &amp; X_{ij} = Y_{ij}, \quad (i,j) \in \Omega&#10;\end{align*}&#10;&#10;\end{document}"/>
  <p:tag name="IGUANATEXSIZE" val="20"/>
  <p:tag name="IGUANATEXCURSOR" val="12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38"/>
  <p:tag name="OUTPUTTYPE" val="PDF"/>
  <p:tag name="IGUANATEXVERSION" val="160"/>
  <p:tag name="LATEXADDIN" val="\documentclass{article}&#10;\usepackage{amsmath}&#10;\usepackage{amsfonts}&#10;\pagestyle{empty}&#10;\begin{document}&#10;&#10;\begin{align*}&#10;\min_X \quad \| X \|_* = \sum_i \sigma_i(X) \quad&#10;\text{s.t.} \quad \sum_{(i,j)\in\Omega}(X_{ij} - Y_{ij})^2 \leq \epsilon&#10;\end{align*}&#10;&#10;\end{document}"/>
  <p:tag name="IGUANATEXSIZE" val="20"/>
  <p:tag name="IGUANATEXCURSOR" val="18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171"/>
  <p:tag name="OUTPUTTYPE" val="PDF"/>
  <p:tag name="IGUANATEXVERSION" val="160"/>
  <p:tag name="LATEXADDIN" val="\documentclass{article}&#10;\usepackage{amsmath}&#10;\usepackage{amsfonts}&#10;\pagestyle{empty}&#10;\begin{document}&#10;&#10;\begin{align*}&#10;&amp; \Longleftrightarrow \\&#10;\min_X \quad &amp; \lambda \| X \|_*  + \frac{1}{2} \sum_{(i,j)\in\Omega}(X_{ij} - Y_{ij})^2 \\&#10;\text{Or } \min_X \quad &amp; \lambda \| X \|_*  + \frac{1}{2} \| Y - \mathcal{P}_\Omega(X) \|_F^2&#10;\end{align*}&#10;&#10;\end{document}"/>
  <p:tag name="IGUANATEXSIZE" val="20"/>
  <p:tag name="IGUANATEXCURSOR" val="24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172"/>
  <p:tag name="OUTPUTTYPE" val="PDF"/>
  <p:tag name="IGUANATEXVERSION" val="160"/>
  <p:tag name="LATEXADDIN" val="\documentclass{article}&#10;\usepackage{amsmath}&#10;\usepackage{amsfonts}&#10;\usepackage{xcolor}&#10;\pagestyle{empty}&#10;\begin{document}&#10;&#10;(Frobenius norm $ \| A \|_F := \sqrt{ \sum_{ij} |A_{ij}|^2 } $)&#10;&#10;\end{document}"/>
  <p:tag name="IGUANATEXSIZE" val="20"/>
  <p:tag name="IGUANATEXCURSOR" val="18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9"/>
  <p:tag name="OUTPUTTYPE" val="PDF"/>
  <p:tag name="IGUANATEXVERSION" val="160"/>
  <p:tag name="LATEXADDIN" val="\documentclass{article}&#10;\usepackage{amsmath}&#10;\usepackage{amsfonts}&#10;\pagestyle{empty}&#10;\begin{document}&#10;&#10;\begin{align*}&#10;\min _{\boldsymbol{x} \in \mathbb{R}^{n}} F(x) := \underbrace{f(x)}_{\text {smooth convex }}+\underbrace{g(x)}_{\text {nonsmooth convex }}&#10;\end{align*}&#10;&#10;\end{document}"/>
  <p:tag name="IGUANATEXSIZE" val="20"/>
  <p:tag name="IGUANATEXCURSOR" val="16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26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\begin{spacing}{1.5}&#10;\begin{align*}&#10;&amp; \textbf{Definition} : \\&#10;&amp; \text{Consider a convex function $g(\cdot):  \mathbb{R}^n \mapsto \mathbb{R}$}. \\&#10;&amp; \text{The proximal operator $\operatorname{prox}_g(\cdot)$ of $g$ is a mapping $\mathbb{R}^n \mapsto \mathbb{R}^n$}: \\&#10;&amp; \qquad \operatorname{prox}_g(\boldsymbol{w}):= \text{arg}\min _{\boldsymbol{x}}\left\{\frac{1}{2}\|\boldsymbol{x}-\boldsymbol{w}\|_2^2+g(\boldsymbol{x})\right\}&#10;\end{align*}&#10;\end{spacing}&#10;&#10;&#10;\end{document}"/>
  <p:tag name="IGUANATEXSIZE" val="22"/>
  <p:tag name="IGUANATEXCURSOR" val="380"/>
  <p:tag name="TRANSPARENCY" val="True"/>
  <p:tag name="LATEXENGINEID" val="0"/>
  <p:tag name="TEMPFOLDER" val="/private/var/folders/lx/b7t0mwsd32jf06zxwz3dn54m0000gn/T/com.microsoft.Powerpoint/TemporaryItems/"/>
  <p:tag name="LATEXFORMHEIGHT" val="378"/>
  <p:tag name="LATEXFORMWIDTH" val="50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281"/>
  <p:tag name="OUTPUTTYPE" val="PDF"/>
  <p:tag name="IGUANATEXVERSION" val="160"/>
  <p:tag name="LATEXADDIN" val="\documentclass{article}&#10;\usepackage{amsmath}&#10;\usepackage{amsfonts}&#10;\pagestyle{empty}&#10;\begin{document}&#10;&#10;\begin{align*}&#10;\begin{gathered}&#10;f(x) \approx f\left(x^{k}\right)+\nabla f\left(x^{k}\right)^{\top}\left(x-x^{k}\right)+\frac{1}{2 \alpha_{k}}\left\|x-x^{k}\right\|^{2}, \\&#10;x^{k+1} \in \underset{x \in \mathbb{R}^{d}}{\operatorname{argmin}}\left\{f\left(x^{k}\right)+\nabla f\left(x^{k}\right)^{\top}\left(x-x^{k}\right)+\frac{1}{2 \alpha_{k}}\left\|x-x^{k}\right\|^{2}\right\} .&#10;\end{gathered}&#10;\end{align*}&#10;&#10;\end{document}"/>
  <p:tag name="IGUANATEXSIZE" val="20"/>
  <p:tag name="IGUANATEXCURSOR" val="45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11"/>
  <p:tag name="OUTPUTTYPE" val="PDF"/>
  <p:tag name="IGUANATEXVERSION" val="160"/>
  <p:tag name="LATEXADDIN" val="\documentclass{article}&#10;\usepackage{amsmath}&#10;\usepackage{amsfonts}&#10;\pagestyle{empty}&#10;\begin{document}&#10;&#10;\begin{align*}&#10;x^{k+1} \in \underset{x \in \mathbb{R}^{d}}{\operatorname{argmin}}\left\{\frac{1}{2\alpha_k}\left\|x-\left(x^{k}-\alpha_{k} \nabla f\left(x^{k}\right)\right)\right\|^{2}\right\}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02"/>
  <p:tag name="OUTPUTTYPE" val="PDF"/>
  <p:tag name="IGUANATEXVERSION" val="160"/>
  <p:tag name="LATEXADDIN" val="\documentclass{article}&#10;\usepackage{amsmath}&#10;\usepackage{amsfonts}&#10;\pagestyle{empty}&#10;\begin{document}&#10;&#10;\begin{align*}&#10;x^{k+1}=x^{k}-\alpha_{k} \nabla f\left(x^{k}\right)&#10;\end{align*}&#10;&#10;\end{document}"/>
  <p:tag name="IGUANATEXSIZE" val="20"/>
  <p:tag name="IGUANATEXCURSOR" val="15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30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begin{gathered}&#10;f(x) {\color{blue} +  g(x)} \approx f\left(x^{k}\right)+\nabla f\left(x^{k}\right)^{\top}\left(x-x^{k}\right)+\frac{1}{2 \alpha_{k}}\left\|x-x^{k}\right\|^{2} {\color{blue} +  g(x)} , \\&#10;x^{k+1} \in \underset{x \in \mathbb{R}^{d}}{\operatorname{argmin}}\left\{f\left(x^{k}\right)+\nabla f\left(x^{k}\right)^{\top}\left(x-x^{k}\right)+\frac{1}{2 \alpha_{k}}\left\|x-x^{k}\right\|^{2} {\color{blue} +  g(x)} \right\} .&#10;\end{gathered}&#10;\end{align*}&#10;&#10;\end{document}"/>
  <p:tag name="IGUANATEXSIZE" val="20"/>
  <p:tag name="IGUANATEXCURSOR" val="5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61"/>
  <p:tag name="OUTPUTTYPE" val="PDF"/>
  <p:tag name="IGUANATEXVERSION" val="160"/>
  <p:tag name="LATEXADDIN" val="\documentclass{article}&#10;\usepackage{amsmath}&#10;\usepackage{amsfonts}&#10;\pagestyle{empty}&#10;\begin{document}&#10;&#10;\begin{align*}&#10;\min \quad &amp; \|x\|_{2} \\&#10;\text{ s.t. } \quad &amp;  A x=y.&#10;\end{align*}&#10;&#10;\end{document}"/>
  <p:tag name="IGUANATEXSIZE" val="24"/>
  <p:tag name="IGUANATEXCURSOR" val="13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"/>
  <p:tag name="ORIGINALWIDTH" val="24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+1} &amp; \in  \underset{x \in \mathbb{R}^{d}}{\operatorname{argmin}}\left\{\frac{1}{2\alpha_k}\left\|x-\left(x^{k}-\alpha_{k} \nabla f\left(x^{k}\right)\right)\right\|^{2} {\color{blue} +  g(x)} \right\} \\&#10;&amp; = \underset{x \in \mathbb{R}^{d}}{\operatorname{argmin}}\left\{\frac{1}{2}\left\|x-\left(x^{k}-\alpha_{k} \nabla f\left(x^{k}\right)\right)\right\|^{2} {\color{blue} +  \alpha_k g(x)} \right\}&#10;\end{align*}&#10;&#10;\end{document}"/>
  <p:tag name="IGUANATEXSIZE" val="20"/>
  <p:tag name="IGUANATEXCURSOR" val="52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4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+1} = {\color{blue}\operatorname{prox}_{\alpha_k g}} \left[ x^{k}-\alpha_{k} \nabla f\left(x^{k}\right) \right]&#10;\end{align*}&#10;&#10;\end{document}"/>
  <p:tag name="IGUANATEXSIZE" val="20"/>
  <p:tag name="IGUANATEXCURSOR" val="19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5"/>
  <p:tag name="OUTPUTTYPE" val="PDF"/>
  <p:tag name="IGUANATEXVERSION" val="160"/>
  <p:tag name="LATEXADDIN" val="\documentclass{article}&#10;\usepackage{amsmath}&#10;\usepackage{amsfonts}&#10;\usepackage{amssymb}&#10;\usepackage{xcolor}&#10;\usepackage{setspace}&#10;\pagestyle{empty}&#10;\begin{document}&#10;&#10;&#10;\begin{align*}&#10;\operatorname{prox}_g(\boldsymbol{w}):= \text{arg}\min _{\boldsymbol{x}}\left\{\frac{1}{2}\|\boldsymbol{x}-\boldsymbol{w}\|_2^2+g(\boldsymbol{x})\right\}&#10;\end{align*}&#10;&#10;&#10;&#10;\end{document}"/>
  <p:tag name="IGUANATEXSIZE" val="18"/>
  <p:tag name="IGUANATEXCURSOR" val="349"/>
  <p:tag name="TRANSPARENCY" val="True"/>
  <p:tag name="LATEXENGINEID" val="0"/>
  <p:tag name="TEMPFOLDER" val="/private/var/folders/lx/b7t0mwsd32jf06zxwz3dn54m0000gn/T/com.microsoft.Powerpoint/TemporaryItems/"/>
  <p:tag name="LATEXFORMHEIGHT" val="378"/>
  <p:tag name="LATEXFORMWIDTH" val="50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24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+1} \in \underset{x \in \mathbb{R}^{d}}{\operatorname{argmin}}\left\{\frac{1}{2}\left\|x-\left(x^{k}-\alpha_{k} \nabla f\left(x^{k}\right)\right)\right\|^{2} {\color{blue} +  \alpha_k\lambda\| x \|_1} \right\}&#10;\end{align*}&#10;&#10;\end{document}"/>
  <p:tag name="IGUANATEXSIZE" val="20"/>
  <p:tag name="IGUANATEXCURSOR" val="32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"/>
  <p:tag name="ORIGINALWIDTH" val="27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 + \frac{1}{2}} &amp; = x^{k}-\alpha_{k} \nabla f\left(x^{k}\right) \\&#10;x^{k+1} &amp; = \underset{x \in \mathbb{R}^{d}}{\operatorname{argmin}}\bigg\{\frac{1}{2}\big\|x-x^{\frac{1}{2}}\big\|^{2} {\color{blue} +  \alpha_k\lambda\| x \|_1} \bigg\} = {\color{blue}\operatorname{prox}_{\alpha_k \lambda \| \cdot \|_1}} \big( x^{k + \frac{1}{2}} \big)&#10;\end{align*}&#10;&#10;\end{document}"/>
  <p:tag name="IGUANATEXSIZE" val="20"/>
  <p:tag name="IGUANATEXCURSOR" val="3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17"/>
  <p:tag name="OUTPUTTYPE" val="PDF"/>
  <p:tag name="IGUANATEXVERSION" val="160"/>
  <p:tag name="LATEXADDIN" val="\documentclass{article}&#10;\usepackage{amsmath}&#10;\usepackage{amsfonts}&#10;\pagestyle{empty}&#10;\begin{document}&#10;&#10;\begin{align*}&#10;\min_x \;\; \underbrace{ \frac{1}{2} \|y-Ax\|_{2}^2 }_{f(x)} +\underbrace{ \lambda \|x\|_{1} }_{g(x)}.&#10;\end{align*}&#10;&#10;\end{document}"/>
  <p:tag name="IGUANATEXSIZE" val="20"/>
  <p:tag name="IGUANATEXCURSOR" val="21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8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{\color{blue}\operatorname{prox}_{t \| \cdot \|_1}} (w) = \underset{x \in \mathbb{R}^{d}}{\operatorname{argmin}}\bigg\{\frac{1}{2}\|x-w\|^{2} {\color{blue} +  t\| x \|_1} \bigg\}&#10;\end{align*}&#10;&#10;\end{document}"/>
  <p:tag name="IGUANATEXSIZE" val="20"/>
  <p:tag name="IGUANATEXCURSOR" val="31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17"/>
  <p:tag name="OUTPUTTYPE" val="PDF"/>
  <p:tag name="IGUANATEXVERSION" val="160"/>
  <p:tag name="LATEXADDIN" val="\documentclass{article}&#10;\usepackage{amsmath}&#10;\usepackage{amsfonts}&#10;\pagestyle{empty}&#10;\begin{document}&#10;&#10;\begin{align*}&#10;\partial\|x\|_{1}=\left\{\begin{array}{cc}&#10;{\{1\},} &amp; x&gt;0 \\&#10;{\{-1\},} &amp; x&lt;0 \\&#10;{[-1,1],} &amp; x=0&#10;\end{array}\right.&#10;\end{align*}&#10;&#10;\end{document}"/>
  <p:tag name="IGUANATEXSIZE" val="20"/>
  <p:tag name="IGUANATEXCURSOR" val="18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"/>
  <p:tag name="ORIGINALWIDTH" val="286"/>
  <p:tag name="OUTPUTTYPE" val="PDF"/>
  <p:tag name="IGUANATEXVERSION" val="160"/>
  <p:tag name="LATEXADDIN" val="\documentclass{article}&#10;\usepackage{amsmath}&#10;\usepackage{amsfonts}&#10;\pagestyle{empty}&#10;\begin{document}&#10;&#10;\begin{align*}&#10;\text { if } x&gt;0: \;\; &amp; x-w+t=0 \quad \rightarrow \quad x=w-t \quad \text{(require } w&gt;t \text{ ) } \\&#10;\text { if } x&lt;0: \;\; &amp; x-w-t=0 \quad \rightarrow \quad x=w+t \quad \text {(require } w&lt;-t \text { ) } \\&#10;\text { if } x=0: \;\; &amp; -w+t[-1,1] \ni 0 \quad \rightarrow \quad x=0 \;\; \text {(require }-t&lt;w&lt;t \text { ) }&#10;\end{align*}&#10;&#10;\end{document}"/>
  <p:tag name="IGUANATEXSIZE" val="20"/>
  <p:tag name="IGUANATEXCURSOR" val="20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61"/>
  <p:tag name="OUTPUTTYPE" val="PDF"/>
  <p:tag name="IGUANATEXVERSION" val="160"/>
  <p:tag name="LATEXADDIN" val="\documentclass{article}&#10;\usepackage{amsmath}&#10;\usepackage{amsfonts}&#10;\pagestyle{empty}&#10;\begin{document}&#10;&#10;\begin{align*}&#10;\operatorname{Prox}_{t\|\cdot\|_{1}}(w)=\left\{\begin{array}{cc}&#10;w-t, &amp; \text { if } w&gt;t \\&#10;w+t, &amp; \text { if } w&lt;-t \\&#10;0, &amp; \text { if }|w| \leq t&#10;\end{array}\right.&#10;\end{align*}&#10;&#10;\end{document}"/>
  <p:tag name="IGUANATEXSIZE" val="20"/>
  <p:tag name="IGUANATEXCURSOR" val="28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87.7015"/>
  <p:tag name="LATEXADDIN" val="\documentclass{article}&#10;\usepackage{amsmath}&#10;\usepackage{amsfonts}&#10;\pagestyle{empty}&#10;\begin{document}&#10;&#10;\begin{align*}&#10;A x=y&#10;\end{align*}&#10;&#10;\end{document}"/>
  <p:tag name="IGUANATEXSIZE" val="24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97"/>
  <p:tag name="OUTPUTTYPE" val="PDF"/>
  <p:tag name="IGUANATEXVERSION" val="160"/>
  <p:tag name="LATEXADDIN" val="\documentclass{article}&#10;\usepackage{amsmath}&#10;\usepackage{amsfonts}&#10;\pagestyle{empty}&#10;\begin{document}&#10;&#10;\begin{align*}&#10;x^{k+1}=x^{k}-\alpha \nabla f\left(x^{k}\right)&#10;\end{align*}&#10;&#10;\end{document}"/>
  <p:tag name="IGUANATEXSIZE" val="20"/>
  <p:tag name="IGUANATEXCURSOR" val="15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72"/>
  <p:tag name="OUTPUTTYPE" val="PDF"/>
  <p:tag name="IGUANATEXVERSION" val="160"/>
  <p:tag name="LATEXADDIN" val="\documentclass{article}&#10;\usepackage{amsmath}&#10;\usepackage{amsfonts}&#10;\pagestyle{empty}&#10;\begin{document}&#10;&#10;\begin{align*}&#10;x^{k+1}=x^{k}-\alpha \nabla f\left(x^{k}\right)+\underbrace{\beta\left(x^{k}-x^{k-1}\right)}_{\text {momentum }}&#10;\end{align*}&#10;&#10;\end{document}"/>
  <p:tag name="IGUANATEXSIZE" val="20"/>
  <p:tag name="IGUANATEXCURSOR" val="19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6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 _{x} \frac{1}{2} \sum_{i=1}^{n}\left(y_{i}-x_{i}\right)^{2}+\lambda \sum_{(i, j) \in E}\left|x_{i}-x_{j}\right|&#10;\end{align*}&#10;&#10;\end{document}"/>
  <p:tag name="IGUANATEXSIZE" val="20"/>
  <p:tag name="IGUANATEXCURSOR" val="24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"/>
  <p:tag name="ORIGINALWIDTH" val="122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{m \times n}} \quad &amp; \| X \|_* = \sum_i \sigma_i(X) \\&#10;\text{s.t.} \quad &amp; Y = \mathcal{A}(X)&#10;\end{align*}&#10;&#10;\end{document}"/>
  <p:tag name="IGUANATEXSIZE" val="22"/>
  <p:tag name="IGUANATEXCURSOR" val="15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89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{m \times n}} \quad &amp; \text{rank}(X) \\&#10;\text{s.t.} \quad &amp; Y = \mathcal{A}(X)&#10;\end{align*}&#10;&#10;\end{document}"/>
  <p:tag name="IGUANATEXSIZE" val="22"/>
  <p:tag name="IGUANATEXCURSOR" val="15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1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ongrightarrow&#10;\end{align*}&#10;&#10;\end{document}"/>
  <p:tag name="IGUANATEXSIZE" val="22"/>
  <p:tag name="IGUANATEXCURSOR" val="14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157"/>
  <p:tag name="OUTPUTTYPE" val="PDF"/>
  <p:tag name="IGUANATEXVERSION" val="160"/>
  <p:tag name="LATEXADDIN" val="\documentclass{article}&#10;\usepackage{amsmath}&#10;\pagestyle{empty}&#10;\begin{document}&#10;&#10;\begin{align*}&#10;\|X\|_{*}= \min_{W_1, W_2} \;\; &amp; \frac{1}{2}\left(\operatorname{tr}\left(W_{1}\right)+\operatorname{tr}\left(W_{2}\right)\right) \\&#10;\text { s.t. } \;\; &amp; \left[\begin{array}{cc}&#10;W_{1} &amp; X \\&#10;X^{\top} &amp; W_{2}&#10;\end{array}\right] \succeq 0 .&#10;\end{align*}&#10;&#10;\end{document}"/>
  <p:tag name="IGUANATEXSIZE" val="22"/>
  <p:tag name="IGUANATEXCURSOR" val="12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"/>
  <p:tag name="ORIGINALWIDTH" val="130"/>
  <p:tag name="OUTPUTTYPE" val="PDF"/>
  <p:tag name="IGUANATEXVERSION" val="160"/>
  <p:tag name="LATEXADDIN" val="\documentclass{article}&#10;\usepackage{amsmath}&#10;\pagestyle{empty}&#10;\begin{document}&#10;&#10;\begin{align*}&#10;\min_{W_1, W_2, X} \;\; &amp; \frac{1}{2}\left(\operatorname{tr}\left(W_{1}\right)+\operatorname{tr}\left(W_{2}\right)\right) \\&#10;\text { s.t. } \;\; &amp; \left[\begin{array}{cc}&#10;W_{1} &amp; X \\&#10;X^{\top} &amp; W_{2}&#10;\end{array}\right] \succeq 0, \\&#10;&amp; Y = \mathcal{A}(X)&#10;\end{align*}&#10;&#10;\end{document}"/>
  <p:tag name="IGUANATEXSIZE" val="22"/>
  <p:tag name="IGUANATEXCURSOR" val="3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|X\|_{d}:=\sup \left\{\langle X, Z\rangle: Z \in \mathbb{R}^{m \times n},\|Z\| \leq 1\right\}&#10;\end{align*}&#10;&#10;\end{document}"/>
  <p:tag name="IGUANATEXSIZE" val="20"/>
  <p:tag name="IGUANATEXCURSOR" val="21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6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|X\|_2 = \sigma_{\max}(X), \quad\|X\|_{*} = \sum_{i} \sigma_{i}(X)&#10;\end{align*}&#10;&#10;\end{document}"/>
  <p:tag name="IGUANATEXSIZE" val="20"/>
  <p:tag name="IGUANATEXCURSOR" val="18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87.7015"/>
  <p:tag name="LATEXADDIN" val="\documentclass{article}&#10;\usepackage{amsmath}&#10;\usepackage{amsfonts}&#10;\pagestyle{empty}&#10;\begin{document}&#10;&#10;\begin{align*}&#10;A x=y&#10;\end{align*}&#10;&#10;\end{document}"/>
  <p:tag name="IGUANATEXSIZE" val="24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9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|X\|_{*}:=\sup \left\{\langle X, Z\rangle: Z \in \mathbb{R}^{m \times n},\|Z\|_2 \leq 1\right\}&#10;\end{align*}&#10;&#10;\end{document}"/>
  <p:tag name="IGUANATEXSIZE" val="20"/>
  <p:tag name="IGUANATEXCURSOR" val="21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 \| Z \|_2 = \sigma_{\max }(Z) \leq t \quad \Leftrightarrow \quad \left[\begin{array}{cc}&#10;t I &amp; Z \\&#10;Z^{\top} &amp; t I&#10;\end{array}\right] \succeq 0&#10;\end{align*}&#10;&#10;\end{document}"/>
  <p:tag name="IGUANATEXSIZE" val="20"/>
  <p:tag name="IGUANATEXCURSOR" val="14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9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x_{Z} \;\; &amp; \langle X, Z\rangle \\&#10;\text{s.t.} \;\;&amp; \left[\begin{array}{cc}I_{m} &amp; Z \\ Z^{\top} &amp; I_{n}\end{array}\right] \succeq 0&#10;\end{align*}&#10;&#10;\end{document}"/>
  <p:tag name="IGUANATEXSIZE" val="20"/>
  <p:tag name="IGUANATEXCURSOR" val="27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22"/>
  <p:tag name="OUTPUTTYPE" val="PDF"/>
  <p:tag name="IGUANATEXVERSION" val="160"/>
  <p:tag name="LATEXADDIN" val="\documentclass{article}&#10;\usepackage{amsmath}&#10;\usepackage{amsfonts}&#10;\usepackage{xcolor}&#10;\usepackage{mathtools}&#10;\pagestyle{empty}&#10;\begin{document}&#10;&#10;\begin{align*}&#10;\xRightarrow{\text{dual}}&#10;\end{align*}&#10;&#10;\end{document}"/>
  <p:tag name="IGUANATEXSIZE" val="24"/>
  <p:tag name="IGUANATEXCURSOR" val="16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"/>
  <p:tag name="ORIGINALWIDTH" val="120"/>
  <p:tag name="OUTPUTTYPE" val="PDF"/>
  <p:tag name="IGUANATEXVERSION" val="160"/>
  <p:tag name="LATEXADDIN" val="\documentclass{article}&#10;\usepackage{amsmath}&#10;\pagestyle{empty}&#10;\begin{document}&#10;&#10;\begin{align*}&#10;\min_{W_1, W_2} \;\; &amp; \frac{1}{2}\left(\operatorname{tr}\left(W_{1}\right)+\operatorname{tr}\left(W_{2}\right)\right) \\&#10;\text { s.t. } \;\; &amp; \left[\begin{array}{cc}&#10;W_{1} &amp; X \\&#10;X^{\top} &amp; W_{2}&#10;\end{array}\right] \succeq 0 .&#10;\end{align*}&#10;&#10;\end{document}"/>
  <p:tag name="IGUANATEXSIZE" val="20"/>
  <p:tag name="IGUANATEXCURSOR" val="9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51"/>
  <p:tag name="OUTPUTTYPE" val="PDF"/>
  <p:tag name="IGUANATEXVERSION" val="160"/>
  <p:tag name="LATEXADDIN" val="\documentclass{article}&#10;\usepackage{amsmath}&#10;\usepackage{amsfonts}&#10;\usepackage{xcolor}&#10;\usepackage{setspace}&#10;\pagestyle{empty}&#10;\begin{document}&#10;&#10;\begin{align*}&#10;\sigma_{\max }(Z) \leq t \quad \Leftrightarrow \quad \lambda_{\max }\left(Z^{\top} Z\right) \leq t^2 \quad \Leftrightarrow \quad Z^{\top} Z \preceq t^2 I_n&#10;\end{align*}&#10;&#10;\end{document}"/>
  <p:tag name="IGUANATEXSIZE" val="20"/>
  <p:tag name="IGUANATEXCURSOR" val="304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53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{m \times n}} \quad &amp; \frac{1}{2} \| Y - \mathcal{A}(X) \|_F^2 + \mu \| X \|_*&#10;\end{align*}&#10;&#10;\end{document}"/>
  <p:tag name="IGUANATEXSIZE" val="20"/>
  <p:tag name="IGUANATEXCURSOR" val="21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55"/>
  <p:tag name="OUTPUTTYPE" val="PDF"/>
  <p:tag name="IGUANATEXVERSION" val="160"/>
  <p:tag name="LATEXADDIN" val="\documentclass{article}&#10;\usepackage{amsmath}&#10;\usepackage{amsfonts}&#10;\pagestyle{empty}&#10;\begin{document}&#10;&#10;\begin{align*}&#10;\min_{x \in \mathbb{R}^n} \;\; \underbrace{ \frac{1}{2} \|y-Ax\|_{2}^2 }_{\text{smooth } f(x)} \quad + \underbrace{ \lambda \|x\|_{1} }_{\text{nonsmooth } g(x)}&#10;\end{align*}&#10;&#10;\end{document}"/>
  <p:tag name="IGUANATEXSIZE" val="20"/>
  <p:tag name="IGUANATEXCURSOR" val="21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1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 + \frac{1}{2}} &amp; = x^{k}-\alpha_{k} \nabla f\left(x^{k}\right) \\&#10;x^{k+1} &amp; =  \operatorname{prox}_{\alpha_k \lambda \| \cdot \|_1} \big( x^{k + \frac{1}{2}} \big)&#10;\end{align*}&#10;&#10;\end{document}"/>
  <p:tag name="IGUANATEXSIZE" val="20"/>
  <p:tag name="IGUANATEXCURSOR" val="22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171"/>
  <p:tag name="OUTPUTTYPE" val="PDF"/>
  <p:tag name="IGUANATEXVERSION" val="160"/>
  <p:tag name="LATEXADDIN" val="\documentclass{article}&#10;\usepackage{amsmath}&#10;\usepackage{amsfonts}&#10;\pagestyle{empty}&#10;\begin{document}&#10;&#10;\begin{align*}&#10;\min_{X} \;\; \underbrace{ \frac{1}{2} \| Y - \mathcal{A}(X) \|_F^2 }_{\text{smooth } f(X)} \quad + \underbrace{ \mu  \|X\|_{*} }_{\text{nonsmooth } g(X)}&#10;\end{align*}&#10;&#10;\end{document}"/>
  <p:tag name="IGUANATEXSIZE" val="20"/>
  <p:tag name="IGUANATEXCURSOR" val="12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65"/>
  <p:tag name="OUTPUTTYPE" val="PDF"/>
  <p:tag name="IGUANATEXVERSION" val="160"/>
  <p:tag name="LATEXADDIN" val="\documentclass{article}&#10;\usepackage{amsmath}&#10;\usepackage{amsfonts}&#10;\pagestyle{empty}&#10;\begin{document}&#10;&#10;\begin{align*}&#10;\left(1-\delta_{k}\right)\|x\|_{2}^{2} \leq\|A x\|_{2}^{2} \leq\left(1+\delta_{k}\right)\|x\|_{2}^{2}&#10;\end{align*}&#10;&#10;\end{document}"/>
  <p:tag name="IGUANATEXSIZE" val="22"/>
  <p:tag name="IGUANATEXCURSOR" val="21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12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 + \frac{1}{2}} &amp; = X^{k}-\alpha_{k} \nabla f\left(X^{k}\right) \\&#10;X^{k+1} &amp; =  \operatorname{prox}_{\alpha_k \mu \| \cdot \|_*} \big( X^{k + \frac{1}{2}} \big)&#10;\end{align*}&#10;&#10;\end{document}"/>
  <p:tag name="IGUANATEXSIZE" val="20"/>
  <p:tag name="IGUANATEXCURSOR" val="2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operatorname{prox}_{t \| \cdot \|_*} ( W ) = \min_{X} \bigg\{ \frac{1}{2}\| X - W \|_F^2  + t\|X \|_* \bigg\}&#10;\end{align*}&#10;&#10;\end{document}"/>
  <p:tag name="IGUANATEXSIZE" val="20"/>
  <p:tag name="IGUANATEXCURSOR" val="18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58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operatorname{prox}_{t \| \cdot \|_*} ( W ) = U \; \text{Diag}( \text{soft}_t(\sigma) ) \; V^\top&#10;\end{align*}&#10;&#10;\end{document}"/>
  <p:tag name="IGUANATEXSIZE" val="20"/>
  <p:tag name="IGUANATEXCURSOR" val="22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5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text{soft}_t(\sigma_i) = \begin{cases}\sigma_i - t, &amp; \text { if } \sigma_i - t&gt;0 \\ 0, &amp; \text { otherwise }\end{cases}&#10;\end{align*}&#10;&#10;\end{document}"/>
  <p:tag name="IGUANATEXSIZE" val="20"/>
  <p:tag name="IGUANATEXCURSOR" val="21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5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W  = U \; \text{Diag}( \sigma ) \; V^\top&#10;\end{align*}&#10;&#10;\end{document}"/>
  <p:tag name="IGUANATEXSIZE" val="20"/>
  <p:tag name="IGUANATEXCURSOR" val="17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7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U, V} \frac{1}{2}\left\|X-U V^{\top}\right\|_{F}^{2}+\lambda\|U\|_{F}^{2}+\lambda\|V\|_{F}^{2}&#10;\end{align*}&#10;&#10;\end{document}"/>
  <p:tag name="IGUANATEXSIZE" val="20"/>
  <p:tag name="IGUANATEXCURSOR" val="17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2302"/>
  <p:tag name="ORIGINALWIDTH" val="932.1335"/>
  <p:tag name="LATEXADDIN" val="\documentclass{article}&#10;\usepackage{amsmath}&#10;\pagestyle{empty}&#10;\begin{document}&#10;&#10;&#10;$L=\sum_{i \leq k} \sigma_{i} u_{i} v_{i}^{T}$&#10;&#10;&#10;\end{document}"/>
  <p:tag name="IGUANATEXSIZE" val="22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"/>
  <p:tag name="ORIGINALWIDTH" val="76"/>
  <p:tag name="OUTPUTTYPE" val="PDF"/>
  <p:tag name="IGUANATEXVERSION" val="160"/>
  <p:tag name="LATEXADDIN" val="\documentclass{article}&#10;\usepackage{amsmath}&#10;\pagestyle{empty}&#10;\begin{document}&#10;&#10;&#10;\begin{align*}&#10;\min \;\; &amp; \|Y-L\|_{0} \\&#10;\text{ s.t. } \;\; &amp; \text{rank}(L) \leq k&#10;\end{align*}&#10;&#10;\end{document}"/>
  <p:tag name="IGUANATEXSIZE" val="22"/>
  <p:tag name="IGUANATEXCURSOR" val="11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201"/>
  <p:tag name="OUTPUTTYPE" val="PDF"/>
  <p:tag name="IGUANATEXVERSION" val="160"/>
  <p:tag name="LATEXADDIN" val="\documentclass{article}&#10;\usepackage{amsmath}&#10;\pagestyle{empty}&#10;\begin{document}&#10;&#10;\begin{align*}&#10;\|S\|_{0} &amp; :=\#\left\{S_{i j} \neq 0\right\} \Rightarrow\|S\|_{1} \\&#10;\text{rank}(L) &amp; := \#\left\{\sigma_{i}(L) \neq 0\right\} \Rightarrow\|L\|_{*}=\sum_{i} \sigma_{i}(L)&#10;\end{align*}&#10;&#10;\end{document}"/>
  <p:tag name="IGUANATEXSIZE" val="20"/>
  <p:tag name="IGUANATEXCURSOR" val="12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46"/>
  <p:tag name="OUTPUTTYPE" val="PDF"/>
  <p:tag name="IGUANATEXVERSION" val="160"/>
  <p:tag name="LATEXADDIN" val="\documentclass{article}&#10;\usepackage{amsmath}&#10;\pagestyle{empty}&#10;\begin{document}&#10;&#10;\begin{align*}&#10;\|L\|_{*} = &amp; \min \;\; \frac{1}{2}\left(\operatorname{tr}\left(W_{1}\right)+\operatorname{tr}\left(W_{2}\right)\right) \\&#10;&amp; \text { s.t. } \;\; \left[\begin{array}{cc}&#10;W_{1} &amp; L \\&#10;L^{\top} &amp; W_{2}&#10;\end{array}\right] \succeq 0 .&#10;\end{align*}&#10;&#10;\end{document}"/>
  <p:tag name="IGUANATEXSIZE" val="20"/>
  <p:tag name="IGUANATEXCURSOR" val="285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65"/>
  <p:tag name="OUTPUTTYPE" val="PDF"/>
  <p:tag name="IGUANATEXVERSION" val="160"/>
  <p:tag name="LATEXADDIN" val="\documentclass{article}&#10;\usepackage{amsmath}&#10;\usepackage{amsfonts}&#10;\pagestyle{empty}&#10;\begin{document}&#10;&#10;\begin{align*}&#10;\left(1-\delta_{k}\right)\|x\|_{2}^{2} \leq\|A x\|_{2}^{2} \leq\left(1+\delta_{k}\right)\|x\|_{2}^{2}&#10;\end{align*}&#10;&#10;\end{document}"/>
  <p:tag name="IGUANATEXSIZE" val="22"/>
  <p:tag name="IGUANATEXCURSOR" val="21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L, S} \;\; &amp; \| L \|_{*}+\lambda\|S\|_{1} \\&#10;\text { s.t. } \;\; &amp; Y=L+S&#10;\end{align*}&#10;&#10;\end{document}"/>
  <p:tag name="IGUANATEXSIZE" val="20"/>
  <p:tag name="IGUANATEXCURSOR" val="21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"/>
  <p:tag name="ORIGINALWIDTH" val="152"/>
  <p:tag name="OUTPUTTYPE" val="PDF"/>
  <p:tag name="IGUANATEXVERSION" val="160"/>
  <p:tag name="LATEXADDIN" val="\documentclass{article}&#10;\usepackage{amsmath}&#10;\pagestyle{empty}&#10;\begin{document}&#10;&#10;\begin{align*}&#10;\min \;\; &amp; \frac{1}{2}\left(\mathrm{tr}\left(W_{1}\right)+\mathrm{tr}\left(W_{2}\right)\right)+\lambda\|S\|_{1} \\&#10;\text{ s.t. } \;\; &amp; L + S = Y \\&#10;&amp; {\left[\begin{array}{cc}&#10;W_{1} &amp; L \\&#10;L^{\top} &amp; W_{2}&#10;\end{array}\right] \succeq 0}&#10;\end{align*}&#10;&#10;\end{document}"/>
  <p:tag name="IGUANATEXSIZE" val="22"/>
  <p:tag name="IGUANATEXCURSOR" val="24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L, S} \;\; &amp; \| L \|_{*}+\lambda\|S\|_{1} \\&#10;\text { s.t. } \;\; &amp; L+S = Y&#10;\end{align*}&#10;&#10;\end{document}"/>
  <p:tag name="IGUANATEXSIZE" val="20"/>
  <p:tag name="IGUANATEXCURSOR" val="21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/>
  <p:tag name="IGUANATEXSIZE" val="20"/>
  <p:tag name="IGUANATEXCURSOR" val="20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/>
  <p:tag name="IGUANATEXSIZE" val="20"/>
  <p:tag name="IGUANATEXCURSOR" val="20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0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x \;\; f(x) + g(x) \quad \Longleftrightarrow&#10;\end{align*}&#10;&#10;\end{document}"/>
  <p:tag name="IGUANATEXSIZE" val="20"/>
  <p:tag name="IGUANATEXCURSOR" val="16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z} \;\; &amp; f(x) + g(z) \\&#10;\text{s.t.} \;\; &amp; x - z = 0&#10;\end{align*}&#10;&#10;\end{document}"/>
  <p:tag name="IGUANATEXSIZE" val="20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x \;\; f(x) + g(Ax) \quad \Longleftrightarrow&#10;\end{align*}&#10;&#10;\end{document}"/>
  <p:tag name="IGUANATEXSIZE" val="20"/>
  <p:tag name="IGUANATEXCURSOR" val="16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1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z} \;\; &amp; f(x) + g(z) \\&#10;\text{s.t.} \;\; &amp; Ax - z = 0&#10;\end{align*}&#10;&#10;\end{document}"/>
  <p:tag name="IGUANATEXSIZE" val="20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9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x \;\; \sum_i f_i(x) \quad \Longleftrightarrow&#10;\end{align*}&#10;&#10;\end{document}"/>
  <p:tag name="IGUANATEXSIZE" val="20"/>
  <p:tag name="IGUANATEXCURSOR" val="16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"/>
  <p:tag name="ORIGINALWIDTH" val="198"/>
  <p:tag name="OUTPUTTYPE" val="PDF"/>
  <p:tag name="IGUANATEXVERSION" val="160"/>
  <p:tag name="LATEXADDIN" val="\documentclass{article}&#10;\usepackage{amsmath}&#10;\usepackage{amsfonts}&#10;\pagestyle{empty}&#10;\begin{document}&#10;&#10;\begin{align*}&#10;\|A x\|_{2}^{2} &amp; = \sum_{i=1}^{m} [Ax]_i^2 = \sum_i \big(\sum_{j=1}^{n} A_{ij} x_j \big)^2  \\ &#10; &amp; = \sum_{i=1}^{m} \sum_{j k = 1}^{n} A_{i j} A_{i k} x_{j} x_{k} \approx\|x\|_{2}^{2}=\sum_{j=1}^{n} x_{j}^{2} \\&#10;&amp; \Leftrightarrow \sum_{i=1}^{m} A_{j i}^{\top} A_{i k} \approx \delta_{j k}&#10;\end{align*}&#10;&#10;\end{document}"/>
  <p:tag name="IGUANATEXSIZE" val="22"/>
  <p:tag name="IGUANATEXCURSOR" val="25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6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z} \;\; &amp; \textstyle  \sum_i f_i(x_i) \\&#10;\text{s.t.} \;\; &amp; x_i - z = 0&#10;\end{align*}&#10;&#10;\end{document}"/>
  <p:tag name="IGUANATEXSIZE" val="20"/>
  <p:tag name="IGUANATEXCURSOR" val="167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7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 z} \;\; &amp; f(x)+g(z) \\&#10;\text{ s.t. } \;\; &amp; Ax + Bz = c&#10;\end{align*}&#10;&#10;\end{document}"/>
  <p:tag name="IGUANATEXSIZE" val="20"/>
  <p:tag name="IGUANATEXCURSOR" val="202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(x, z, \lambda)=f(x)+g(z)+\lambda^{\top}(A x+B z-c)&#10;\end{align*}&#10;&#10;\end{document}"/>
  <p:tag name="IGUANATEXSIZE" val="20"/>
  <p:tag name="IGUANATEXCURSOR" val="18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_{\rho}(x, z, \lambda)=f(x)+g(z)+\lambda^{\top}(A x+B z-c)+\frac{\rho}{2}\|A x+B z-c\|_{2}^{2}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6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x, z} \;\; f(x)+g(z) \quad \text{ s.t. } \;\; &amp; Ax + Bz = c&#10;\end{align*}&#10;&#10;\end{document}"/>
  <p:tag name="IGUANATEXSIZE" val="20"/>
  <p:tag name="IGUANATEXCURSOR" val="17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2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x^{k+1} \in \text{arg}\min_x \mathcal{L}_\rho(x, z^k, \lambda^k)&#10;\end{align*}&#10;&#10;\end{document}"/>
  <p:tag name="IGUANATEXSIZE" val="20"/>
  <p:tag name="IGUANATEXCURSOR" val="20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83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_{\rho}(x, z, \lambda)=f(x)+g(z)+\lambda^{\top}(A x+B z-c)+\frac{\rho}{2}\|A x+B z-c\|_{2}^{2}&#10;\end{align*}&#10;&#10;\end{document}"/>
  <p:tag name="IGUANATEXSIZE" val="20"/>
  <p:tag name="IGUANATEXCURSOR" val="149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13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z^{k+1} \in \text{arg}\min_z \mathcal{L}_\rho(x^{k+1}, z, \lambda^k)&#10;\end{align*}&#10;&#10;\end{document}"/>
  <p:tag name="IGUANATEXSIZE" val="20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54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lambda^{k+1} = \lambda^{k} + \rho \big( Ax^{k+1} +Bz^{k+1} - c \big)&#10;\end{align*}&#10;&#10;\end{document}"/>
  <p:tag name="IGUANATEXSIZE" val="20"/>
  <p:tag name="IGUANATEXCURSOR" val="201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89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(x, z, \lambda)=f(x)+g(z)+\lambda^{\top}(A x+B z-c)&#10;\end{align*}&#10;&#10;\end{document}"/>
  <p:tag name="IGUANATEXSIZE" val="20"/>
  <p:tag name="IGUANATEXCURSOR" val="18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7"/>
  <p:tag name="OUTPUTTYPE" val="PDF"/>
  <p:tag name="IGUANATEXVERSION" val="160"/>
  <p:tag name="LATEXADDIN" val="\documentclass{article}&#10;\usepackage{amsmath}&#10;\usepackage{amsfonts}&#10;\pagestyle{empty}&#10;\begin{document}&#10;&#10;\begin{align*}&#10;&amp; \Leftrightarrow  \quad  A^{\top} A \approx I_n&#10;\end{align*}&#10;&#10;\end{document}"/>
  <p:tag name="IGUANATEXSIZE" val="22"/>
  <p:tag name="IGUANATEXCURSOR" val="166"/>
  <p:tag name="TRANSPARENCY" val="True"/>
  <p:tag name="LATEXENGINEID" val="0"/>
  <p:tag name="TEMPFOLDER" val="/private/var/folders/lx/b7t0mwsd32jf06zxwz3dn54m0000gn/T/com.microsoft.Powerpoint/TemporaryItems/"/>
  <p:tag name="LATEXFORMHEIGHT" val="582"/>
  <p:tag name="LATEXFORMWIDTH" val="640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"/>
  <p:tag name="ORIGINALWIDTH" val="132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z^{k+1} = \arg\min_z \mathcal{L}_{\rho}\big(x^{k+1}, z, \lambda^{k}\big)\\&#10;&amp; \qquad \qquad \qquad \Longleftrightarrow  \\&#10;&amp; \quad \;\; 0 \in \partial_{z} \mathcal{L}_{\rho}\big(x^{k+1}, z, \lambda^{k}\big)\\&#10;&amp; = \partial_z g\left(z^{k+1}\right)+B^{\top} \lambda^{k} + \\&#10;&amp; \quad\;\;  B^{\top} \rho \left(A x^{k+1}+B z^{k+1}-c\right) \\&#10;&amp; = \partial_z g\left(z^{k+1}\right)+B^{\top} \lambda^{k+1} \\&#10;&amp; = \partial_z \mathcal{L}\left(x^{k+1}, z^{k+1}, \lambda^{k+1}\right)&#10;\end{align*}&#10;&#10;\end{document}"/>
  <p:tag name="IGUANATEXSIZE" val="16"/>
  <p:tag name="IGUANATEXCURSOR" val="536"/>
  <p:tag name="TRANSPARENCY" val="True"/>
  <p:tag name="LATEXENGINEID" val="0"/>
  <p:tag name="TEMPFOLDER" val="/private/var/folders/lx/b7t0mwsd32jf06zxwz3dn54m0000gn/T/com.microsoft.Powerpoint/TemporaryItems/"/>
  <p:tag name="LATEXFORMHEIGHT" val="435.5"/>
  <p:tag name="LATEXFORMWIDTH" val="68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8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/>
  <p:tag name="IGUANATEXSIZE" val="20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6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"/>
  <p:tag name="ORIGINALWIDTH" val="20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L^{k+1} = \arg \min _{L} \mathcal{L}_{\rho}\left(L, S^{k}, \Lambda^{k}\right) \\&#10;= &amp; \arg \min _{L}\left\{\|L\|_{*}+\frac{\rho}{2}\left\|L+S^{k}-Y+\frac{1}{\rho} \Lambda^{k}\right\|_{F}^{2}\right\} \\&#10;= &amp; \operatorname{prox}_{\rho^{-1} \|\cdot\|_{*} } \left(Y-S^{k}-\rho^{-1} \Lambda^{k}\right) .&#10;\end{align*}&#10;&#10;\end{document}"/>
  <p:tag name="IGUANATEXSIZE" val="20"/>
  <p:tag name="IGUANATEXCURSOR" val="345"/>
  <p:tag name="TRANSPARENCY" val="True"/>
  <p:tag name="LATEXENGINEID" val="0"/>
  <p:tag name="TEMPFOLDER" val="/private/var/folders/lx/b7t0mwsd32jf06zxwz3dn54m0000gn/T/com.microsoft.Powerpoint/TemporaryItems/"/>
  <p:tag name="LATEXFORMHEIGHT" val="407"/>
  <p:tag name="LATEXFORMWIDTH" val="643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"/>
  <p:tag name="ORIGINALWIDTH" val="190"/>
  <p:tag name="OUTPUTTYPE" val="PDF"/>
  <p:tag name="IGUANATEXVERSION" val="160"/>
  <p:tag name="LATEXADDIN" val="\documentclass{article}&#10;\usepackage{amsmath}&#10;\usepackage{amsfonts}&#10;\usepackage{xcolor}&#10;\pagestyle{empty}&#10;\begin{document}&#10;&#10;&#10;\begin{align*}&#10;&amp; \text{Remind:} \\&#10;&amp; \operatorname{prox}_g(\boldsymbol{w}):= \text{arg}\min _{\boldsymbol{x}}\bigg\{\frac{1}{2}\|\boldsymbol{x}-\boldsymbol{w}\|_2^2+g(\boldsymbol{x})\bigg\}.\\&#10;&amp; \text{Let: } W = U \; \text{Diag}( \sigma ) \; V^\top ,\\&#10;&amp; \text{then: } \operatorname{prox}_{t \| \cdot \|_*} ( W ) = U \; \text{Diag}( \text{soft}_t(\sigma) ) \; V^\top.&#10;\end{align*}&#10;&#10;\end{document}"/>
  <p:tag name="IGUANATEXSIZE" val="16"/>
  <p:tag name="IGUANATEXCURSOR" val="39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8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/>
  <p:tag name="IGUANATEXSIZE" val="20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167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in_{L, S} \;\; \| L \|_{*}+\lambda\|S\|_{1} \quad \text { s.t. } \;\; &amp; Y=L+S&#10;\end{align*}&#10;&#10;\end{document}"/>
  <p:tag name="IGUANATEXSIZE" val="20"/>
  <p:tag name="IGUANATEXCURSOR" val="213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"/>
  <p:tag name="ORIGINALWIDTH" val="216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&amp; S^{k+1} = \arg \min _{S} \mathcal{L}_{\rho}\left(L^{k+1}, S, \Lambda^{k}\right) \\&#10;= &amp; \arg \min_{S}\left\{\lambda\|S\|_{1}+\frac{\rho}{2}\left\|L^{k+1}+S-Y+\frac{1}{\rho} \Lambda^{k}\right\|_{F}^{2}\right\} \\&#10;= &amp; \operatorname{prox}_{\lambda \rho^{-1} \|\cdot\|_{1} } \left(Y-L^{k+1}-\rho^{-1} \Lambda^{k}\right) .&#10;\end{align*}&#10;&#10;\end{document}"/>
  <p:tag name="IGUANATEXSIZE" val="20"/>
  <p:tag name="IGUANATEXCURSOR" val="294"/>
  <p:tag name="TRANSPARENCY" val="True"/>
  <p:tag name="LATEXENGINEID" val="0"/>
  <p:tag name="TEMPFOLDER" val="/private/var/folders/lx/b7t0mwsd32jf06zxwz3dn54m0000gn/T/com.microsoft.Powerpoint/TemporaryItems/"/>
  <p:tag name="LATEXFORMHEIGHT" val="294"/>
  <p:tag name="LATEXFORMWIDTH" val="643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"/>
  <p:tag name="ORIGINALWIDTH" val="163"/>
  <p:tag name="OUTPUTTYPE" val="PDF"/>
  <p:tag name="IGUANATEXVERSION" val="160"/>
  <p:tag name="LATEXADDIN" val="\documentclass{article}&#10;\usepackage{amsmath}&#10;\usepackage{amsfonts}&#10;\pagestyle{empty}&#10;\begin{document}&#10;&#10;\begin{align*}&#10;&amp; \text{Remind:} \\&#10;&amp; \operatorname{Prox}_{t\|\cdot\|_{1}}(w)=\left\{\begin{array}{cc}&#10;w-t, &amp; \text { if } w&gt;t \\&#10;w+t, &amp; \text { if } w&lt;-t \\&#10;0, &amp; \text { if }|w| \leq t&#10;\end{array}\right.&#10;\end{align*}&#10;&#10;\end{document}"/>
  <p:tag name="IGUANATEXSIZE" val="16"/>
  <p:tag name="IGUANATEXCURSOR" val="140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"/>
  <p:tag name="ORIGINALWIDTH" val="280"/>
  <p:tag name="OUTPUTTYPE" val="PDF"/>
  <p:tag name="IGUANATEXVERSION" val="160"/>
  <p:tag name="LATEXADDIN" val="\documentclass{article}&#10;\usepackage{amsmath}&#10;\usepackage{amsfonts}&#10;\usepackage{xcolor}&#10;\pagestyle{empty}&#10;\begin{document}&#10;&#10;\begin{align*}&#10;\mathcal{L}_{\rho}(L, S, \Lambda)= \| L \|_{*} + \lambda \|S\|_{1} + \langle \Lambda, L + S - Y \rangle +\frac{\rho}{2}\|L + S - Y\|_{F}^{2}&#10;\end{align*}&#10;&#10;\end{document}"/>
  <p:tag name="IGUANATEXSIZE" val="20"/>
  <p:tag name="IGUANATEXCURSOR" val="198"/>
  <p:tag name="TRANSPARENCY" val="True"/>
  <p:tag name="LATEXENGINEID" val="0"/>
  <p:tag name="TEMPFOLDER" val="/private/var/folders/lx/b7t0mwsd32jf06zxwz3dn54m0000gn/T/com.microsoft.Powerpoint/TemporaryItems/"/>
  <p:tag name="LATEXFORMHEIGHT" val="312"/>
  <p:tag name="LATEXFORMWIDTH" val="50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27258</TotalTime>
  <Words>4047</Words>
  <Application>Microsoft Macintosh PowerPoint</Application>
  <PresentationFormat>宽屏</PresentationFormat>
  <Paragraphs>713</Paragraphs>
  <Slides>87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5" baseType="lpstr">
      <vt:lpstr>等线</vt:lpstr>
      <vt:lpstr>等线 Light</vt:lpstr>
      <vt:lpstr>Arial</vt:lpstr>
      <vt:lpstr>Cambria Math</vt:lpstr>
      <vt:lpstr>Consolas</vt:lpstr>
      <vt:lpstr>Times New Roman</vt:lpstr>
      <vt:lpstr>Wingdings</vt:lpstr>
      <vt:lpstr>Office 主题​​</vt:lpstr>
      <vt:lpstr>Sparse Models</vt:lpstr>
      <vt:lpstr>Main References</vt:lpstr>
      <vt:lpstr>Motivation</vt:lpstr>
      <vt:lpstr>Wavelets and Images</vt:lpstr>
      <vt:lpstr>Sparsity and wavelet "compression"</vt:lpstr>
      <vt:lpstr>Sparsity of Gradient </vt:lpstr>
      <vt:lpstr>Conventional signal acquisition and compression</vt:lpstr>
      <vt:lpstr>Compressed/Compressive Sensing</vt:lpstr>
      <vt:lpstr>Compressed/Compressive Sensing</vt:lpstr>
      <vt:lpstr>Compressed Sensing – Problem Formalism</vt:lpstr>
      <vt:lpstr>Compressed Sensing – Problem Formalism</vt:lpstr>
      <vt:lpstr>Sparse Signals</vt:lpstr>
      <vt:lpstr>Sparse Recovery:   ℓ^0 minimization </vt:lpstr>
      <vt:lpstr>Convex Relaxation</vt:lpstr>
      <vt:lpstr>Convex Relaxation:  ℓ^1 minimization  </vt:lpstr>
      <vt:lpstr>ℓ^1 minimization yields sparse solutions</vt:lpstr>
      <vt:lpstr>Sufficient Condition for ℓ^1 Recovery</vt:lpstr>
      <vt:lpstr>Restricted Isometry Property</vt:lpstr>
      <vt:lpstr>RIP for Sparse Signal Recovery</vt:lpstr>
      <vt:lpstr>RIP for Sparse Signal Recovery</vt:lpstr>
      <vt:lpstr>Big Figures in the Field</vt:lpstr>
      <vt:lpstr>Matrices Satisfying RIP</vt:lpstr>
      <vt:lpstr>Matrices Satisfying RIP</vt:lpstr>
      <vt:lpstr>Sufficient Condition for ℓ^1 Recovery</vt:lpstr>
      <vt:lpstr>Phase Transition in Sparse Recovery</vt:lpstr>
      <vt:lpstr>Remark</vt:lpstr>
      <vt:lpstr>Algorithm – Linear Programming Formulation</vt:lpstr>
      <vt:lpstr>Noisy Observations</vt:lpstr>
      <vt:lpstr>Extension to Matrix Recovery/Completion</vt:lpstr>
      <vt:lpstr>Collaborative Filtering</vt:lpstr>
      <vt:lpstr>Matrix Recovery/Completion</vt:lpstr>
      <vt:lpstr>Latent Factors in Matrix Recovery</vt:lpstr>
      <vt:lpstr>Rank and Singular Value Decomposition</vt:lpstr>
      <vt:lpstr>Affine Rank Minimization</vt:lpstr>
      <vt:lpstr>Convex Relaxation: Nuclear Norm Minimization</vt:lpstr>
      <vt:lpstr>Parallelism between Rank and Sparsity</vt:lpstr>
      <vt:lpstr>Matrix Completion</vt:lpstr>
      <vt:lpstr>Algorithms for Sparse Signal Recovery </vt:lpstr>
      <vt:lpstr>Convex Non-smooth Problems</vt:lpstr>
      <vt:lpstr>Proximal Operator</vt:lpstr>
      <vt:lpstr>Proximal Methods</vt:lpstr>
      <vt:lpstr>Proximal Methods</vt:lpstr>
      <vt:lpstr>Proximal Gradient for ℓ^1-regularization</vt:lpstr>
      <vt:lpstr>Proximal Gradient for ℓ^1-regularization</vt:lpstr>
      <vt:lpstr>Proximal Gradient for ℓ^1-regularization</vt:lpstr>
      <vt:lpstr>From ISTA to Learned ISTA (LISTA) (optional)</vt:lpstr>
      <vt:lpstr>Accelerated Gradient Descent</vt:lpstr>
      <vt:lpstr>Accelerated Gradient Descent (optional)</vt:lpstr>
      <vt:lpstr>Accelerated Proximal Gradient (optional)</vt:lpstr>
      <vt:lpstr>Other Options and Comparisons </vt:lpstr>
      <vt:lpstr>Why do we need so many different algorithms?</vt:lpstr>
      <vt:lpstr>Algorithms for Matrix Recovery </vt:lpstr>
      <vt:lpstr>Recall: Nuclear Norm Minimization</vt:lpstr>
      <vt:lpstr>SDP Approach to Nuclear Norm Minimization</vt:lpstr>
      <vt:lpstr>SDP Representation of Matrix Norms (optional)</vt:lpstr>
      <vt:lpstr>SDP Representation of Matrix Norms (optional)</vt:lpstr>
      <vt:lpstr>Proximal Gradient to Nuclear Norm Regularization</vt:lpstr>
      <vt:lpstr>Proximal Gradient to Nuclear Norm Regularization</vt:lpstr>
      <vt:lpstr>Non-convex Approach to Matrix Recovery</vt:lpstr>
      <vt:lpstr>Both Low-rank and Sparsity?</vt:lpstr>
      <vt:lpstr>PCA – Matrix Decomposition Perspective</vt:lpstr>
      <vt:lpstr>PCA  is sensitive to outliers</vt:lpstr>
      <vt:lpstr>Combining Low-rank and Sparsity</vt:lpstr>
      <vt:lpstr>Applications - Moving objection detection</vt:lpstr>
      <vt:lpstr>Applications - Moving objection detection</vt:lpstr>
      <vt:lpstr>Robust PCA Formulation</vt:lpstr>
      <vt:lpstr>Convex Relaxation of Robust PCA </vt:lpstr>
      <vt:lpstr>Robust PCA via SDP (Optional)</vt:lpstr>
      <vt:lpstr>Alternating Direction Methods of Multipliers (ADMM)</vt:lpstr>
      <vt:lpstr>Why ADMM is generic?</vt:lpstr>
      <vt:lpstr>ADMM – Idea</vt:lpstr>
      <vt:lpstr>ADMM – Algorithm</vt:lpstr>
      <vt:lpstr>ADMM for Robust PCA – (1)</vt:lpstr>
      <vt:lpstr>ADMM for Robust PCA – (2)</vt:lpstr>
      <vt:lpstr>ADMM for Robust PCA – (3)</vt:lpstr>
      <vt:lpstr>Application: Video Surveillance </vt:lpstr>
      <vt:lpstr>Application: removing imperfections from face images</vt:lpstr>
      <vt:lpstr>ADMM – Summary</vt:lpstr>
      <vt:lpstr>Sparse Coding/Representation</vt:lpstr>
      <vt:lpstr>Sparsity under what representation?</vt:lpstr>
      <vt:lpstr>Sparse Coding (Dictionary Learning)</vt:lpstr>
      <vt:lpstr>Sparse Coding (Dictionary Learning)</vt:lpstr>
      <vt:lpstr>Sparse coding for image inpainting</vt:lpstr>
      <vt:lpstr>Sparse Coding and Efficient Coding Hypothesis</vt:lpstr>
      <vt:lpstr>Features Learned in Convolutional Neural Networks</vt:lpstr>
      <vt:lpstr>Some Resources for Implementation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Models</dc:title>
  <dc:creator>li bo</dc:creator>
  <cp:lastModifiedBy>bo li</cp:lastModifiedBy>
  <cp:revision>155</cp:revision>
  <dcterms:created xsi:type="dcterms:W3CDTF">2022-07-20T05:05:43Z</dcterms:created>
  <dcterms:modified xsi:type="dcterms:W3CDTF">2023-09-05T15:26:04Z</dcterms:modified>
</cp:coreProperties>
</file>